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381" r:id="rId3"/>
    <p:sldId id="387" r:id="rId4"/>
    <p:sldId id="397" r:id="rId5"/>
    <p:sldId id="389" r:id="rId6"/>
    <p:sldId id="398" r:id="rId7"/>
    <p:sldId id="390" r:id="rId8"/>
    <p:sldId id="399" r:id="rId9"/>
    <p:sldId id="392" r:id="rId10"/>
    <p:sldId id="400" r:id="rId11"/>
    <p:sldId id="394" r:id="rId12"/>
    <p:sldId id="402" r:id="rId13"/>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7BE45A-9B36-468B-9391-1E3A3413392E}" v="20" dt="2026-06-02T05:10:16.649"/>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llemlayout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94660"/>
  </p:normalViewPr>
  <p:slideViewPr>
    <p:cSldViewPr snapToGrid="0">
      <p:cViewPr varScale="1">
        <p:scale>
          <a:sx n="150" d="100"/>
          <a:sy n="150" d="100"/>
        </p:scale>
        <p:origin x="2052"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 Jamili" userId="ff6938fd66f8434c" providerId="LiveId" clId="{877961A2-9519-4FEF-B533-A9E6BB6CD09B}"/>
    <pc:docChg chg="undo custSel addSld delSld modSld">
      <pc:chgData name="Ali Jamili" userId="ff6938fd66f8434c" providerId="LiveId" clId="{877961A2-9519-4FEF-B533-A9E6BB6CD09B}" dt="2026-06-02T05:07:49.388" v="415"/>
      <pc:docMkLst>
        <pc:docMk/>
      </pc:docMkLst>
      <pc:sldChg chg="addSp delSp modSp mod">
        <pc:chgData name="Ali Jamili" userId="ff6938fd66f8434c" providerId="LiveId" clId="{877961A2-9519-4FEF-B533-A9E6BB6CD09B}" dt="2026-06-02T04:46:00.976" v="337" actId="20577"/>
        <pc:sldMkLst>
          <pc:docMk/>
          <pc:sldMk cId="918357923" sldId="256"/>
        </pc:sldMkLst>
        <pc:spChg chg="mod">
          <ac:chgData name="Ali Jamili" userId="ff6938fd66f8434c" providerId="LiveId" clId="{877961A2-9519-4FEF-B533-A9E6BB6CD09B}" dt="2026-06-02T04:46:00.976" v="337" actId="20577"/>
          <ac:spMkLst>
            <pc:docMk/>
            <pc:sldMk cId="918357923" sldId="256"/>
            <ac:spMk id="2" creationId="{E7DF015C-499E-536A-C08E-F903732DED19}"/>
          </ac:spMkLst>
        </pc:spChg>
        <pc:spChg chg="mod">
          <ac:chgData name="Ali Jamili" userId="ff6938fd66f8434c" providerId="LiveId" clId="{877961A2-9519-4FEF-B533-A9E6BB6CD09B}" dt="2026-05-31T19:29:58.789" v="11" actId="26606"/>
          <ac:spMkLst>
            <pc:docMk/>
            <pc:sldMk cId="918357923" sldId="256"/>
            <ac:spMk id="3" creationId="{1B2CE1EF-5569-E874-5D7D-D329B662F78F}"/>
          </ac:spMkLst>
        </pc:spChg>
        <pc:spChg chg="add">
          <ac:chgData name="Ali Jamili" userId="ff6938fd66f8434c" providerId="LiveId" clId="{877961A2-9519-4FEF-B533-A9E6BB6CD09B}" dt="2026-05-31T19:29:58.789" v="11" actId="26606"/>
          <ac:spMkLst>
            <pc:docMk/>
            <pc:sldMk cId="918357923" sldId="256"/>
            <ac:spMk id="41" creationId="{9B7AD9F6-8CE7-4299-8FC6-328F4DCD3FF9}"/>
          </ac:spMkLst>
        </pc:spChg>
        <pc:spChg chg="add">
          <ac:chgData name="Ali Jamili" userId="ff6938fd66f8434c" providerId="LiveId" clId="{877961A2-9519-4FEF-B533-A9E6BB6CD09B}" dt="2026-05-31T19:29:58.789" v="11" actId="26606"/>
          <ac:spMkLst>
            <pc:docMk/>
            <pc:sldMk cId="918357923" sldId="256"/>
            <ac:spMk id="43" creationId="{F49775AF-8896-43EE-92C6-83497D6DC56F}"/>
          </ac:spMkLst>
        </pc:spChg>
        <pc:picChg chg="add mod">
          <ac:chgData name="Ali Jamili" userId="ff6938fd66f8434c" providerId="LiveId" clId="{877961A2-9519-4FEF-B533-A9E6BB6CD09B}" dt="2026-05-31T19:29:58.789" v="11" actId="26606"/>
          <ac:picMkLst>
            <pc:docMk/>
            <pc:sldMk cId="918357923" sldId="256"/>
            <ac:picMk id="8" creationId="{B91C3EC0-FB43-DDE9-D959-28E56F12D088}"/>
          </ac:picMkLst>
        </pc:picChg>
      </pc:sldChg>
      <pc:sldChg chg="del">
        <pc:chgData name="Ali Jamili" userId="ff6938fd66f8434c" providerId="LiveId" clId="{877961A2-9519-4FEF-B533-A9E6BB6CD09B}" dt="2026-06-01T18:20:24.248" v="47"/>
        <pc:sldMkLst>
          <pc:docMk/>
          <pc:sldMk cId="3171114269" sldId="257"/>
        </pc:sldMkLst>
      </pc:sldChg>
      <pc:sldChg chg="del">
        <pc:chgData name="Ali Jamili" userId="ff6938fd66f8434c" providerId="LiveId" clId="{877961A2-9519-4FEF-B533-A9E6BB6CD09B}" dt="2026-06-01T18:17:45.312" v="13"/>
        <pc:sldMkLst>
          <pc:docMk/>
          <pc:sldMk cId="2970471633" sldId="324"/>
        </pc:sldMkLst>
      </pc:sldChg>
      <pc:sldChg chg="del">
        <pc:chgData name="Ali Jamili" userId="ff6938fd66f8434c" providerId="LiveId" clId="{877961A2-9519-4FEF-B533-A9E6BB6CD09B}" dt="2026-06-01T18:17:58.762" v="15"/>
        <pc:sldMkLst>
          <pc:docMk/>
          <pc:sldMk cId="2970471633" sldId="330"/>
        </pc:sldMkLst>
      </pc:sldChg>
      <pc:sldChg chg="del">
        <pc:chgData name="Ali Jamili" userId="ff6938fd66f8434c" providerId="LiveId" clId="{877961A2-9519-4FEF-B533-A9E6BB6CD09B}" dt="2026-06-01T18:19:52.285" v="21"/>
        <pc:sldMkLst>
          <pc:docMk/>
          <pc:sldMk cId="2970471633" sldId="331"/>
        </pc:sldMkLst>
      </pc:sldChg>
      <pc:sldChg chg="del">
        <pc:chgData name="Ali Jamili" userId="ff6938fd66f8434c" providerId="LiveId" clId="{877961A2-9519-4FEF-B533-A9E6BB6CD09B}" dt="2026-06-01T18:19:53.935" v="23"/>
        <pc:sldMkLst>
          <pc:docMk/>
          <pc:sldMk cId="2970471633" sldId="332"/>
        </pc:sldMkLst>
      </pc:sldChg>
      <pc:sldChg chg="del">
        <pc:chgData name="Ali Jamili" userId="ff6938fd66f8434c" providerId="LiveId" clId="{877961A2-9519-4FEF-B533-A9E6BB6CD09B}" dt="2026-06-01T18:19:55.335" v="25"/>
        <pc:sldMkLst>
          <pc:docMk/>
          <pc:sldMk cId="2970471633" sldId="333"/>
        </pc:sldMkLst>
      </pc:sldChg>
      <pc:sldChg chg="del">
        <pc:chgData name="Ali Jamili" userId="ff6938fd66f8434c" providerId="LiveId" clId="{877961A2-9519-4FEF-B533-A9E6BB6CD09B}" dt="2026-06-01T18:19:56.505" v="27"/>
        <pc:sldMkLst>
          <pc:docMk/>
          <pc:sldMk cId="2970471633" sldId="334"/>
        </pc:sldMkLst>
      </pc:sldChg>
      <pc:sldChg chg="del">
        <pc:chgData name="Ali Jamili" userId="ff6938fd66f8434c" providerId="LiveId" clId="{877961A2-9519-4FEF-B533-A9E6BB6CD09B}" dt="2026-06-01T18:19:57.864" v="29"/>
        <pc:sldMkLst>
          <pc:docMk/>
          <pc:sldMk cId="2970471633" sldId="335"/>
        </pc:sldMkLst>
      </pc:sldChg>
      <pc:sldChg chg="del">
        <pc:chgData name="Ali Jamili" userId="ff6938fd66f8434c" providerId="LiveId" clId="{877961A2-9519-4FEF-B533-A9E6BB6CD09B}" dt="2026-06-01T18:18:11.988" v="17"/>
        <pc:sldMkLst>
          <pc:docMk/>
          <pc:sldMk cId="2970471633" sldId="336"/>
        </pc:sldMkLst>
      </pc:sldChg>
      <pc:sldChg chg="del">
        <pc:chgData name="Ali Jamili" userId="ff6938fd66f8434c" providerId="LiveId" clId="{877961A2-9519-4FEF-B533-A9E6BB6CD09B}" dt="2026-06-01T18:20:00.681" v="33"/>
        <pc:sldMkLst>
          <pc:docMk/>
          <pc:sldMk cId="2970471633" sldId="337"/>
        </pc:sldMkLst>
      </pc:sldChg>
      <pc:sldChg chg="add del">
        <pc:chgData name="Ali Jamili" userId="ff6938fd66f8434c" providerId="LiveId" clId="{877961A2-9519-4FEF-B533-A9E6BB6CD09B}" dt="2026-06-01T18:40:07.291" v="68" actId="47"/>
        <pc:sldMkLst>
          <pc:docMk/>
          <pc:sldMk cId="0" sldId="338"/>
        </pc:sldMkLst>
      </pc:sldChg>
      <pc:sldChg chg="modSp add del mod">
        <pc:chgData name="Ali Jamili" userId="ff6938fd66f8434c" providerId="LiveId" clId="{877961A2-9519-4FEF-B533-A9E6BB6CD09B}" dt="2026-06-02T04:52:47.637" v="380"/>
        <pc:sldMkLst>
          <pc:docMk/>
          <pc:sldMk cId="3496834451" sldId="339"/>
        </pc:sldMkLst>
        <pc:spChg chg="mod">
          <ac:chgData name="Ali Jamili" userId="ff6938fd66f8434c" providerId="LiveId" clId="{877961A2-9519-4FEF-B533-A9E6BB6CD09B}" dt="2026-06-02T04:44:21.841" v="232" actId="20577"/>
          <ac:spMkLst>
            <pc:docMk/>
            <pc:sldMk cId="3496834451" sldId="339"/>
            <ac:spMk id="2" creationId="{AF4D50C0-386F-B684-E35A-B1AF8B3282AB}"/>
          </ac:spMkLst>
        </pc:spChg>
        <pc:spChg chg="mod">
          <ac:chgData name="Ali Jamili" userId="ff6938fd66f8434c" providerId="LiveId" clId="{877961A2-9519-4FEF-B533-A9E6BB6CD09B}" dt="2026-06-02T04:52:25.928" v="354"/>
          <ac:spMkLst>
            <pc:docMk/>
            <pc:sldMk cId="3496834451" sldId="339"/>
            <ac:spMk id="3" creationId="{BA870756-193C-11C2-BCDB-83C290417BDE}"/>
          </ac:spMkLst>
        </pc:spChg>
      </pc:sldChg>
      <pc:sldChg chg="add del">
        <pc:chgData name="Ali Jamili" userId="ff6938fd66f8434c" providerId="LiveId" clId="{877961A2-9519-4FEF-B533-A9E6BB6CD09B}" dt="2026-06-01T18:19:50.843" v="19"/>
        <pc:sldMkLst>
          <pc:docMk/>
          <pc:sldMk cId="3925284626" sldId="340"/>
        </pc:sldMkLst>
      </pc:sldChg>
      <pc:sldChg chg="add del">
        <pc:chgData name="Ali Jamili" userId="ff6938fd66f8434c" providerId="LiveId" clId="{877961A2-9519-4FEF-B533-A9E6BB6CD09B}" dt="2026-06-01T18:19:59.395" v="31"/>
        <pc:sldMkLst>
          <pc:docMk/>
          <pc:sldMk cId="2819623889" sldId="341"/>
        </pc:sldMkLst>
      </pc:sldChg>
      <pc:sldChg chg="modSp add del mod">
        <pc:chgData name="Ali Jamili" userId="ff6938fd66f8434c" providerId="LiveId" clId="{877961A2-9519-4FEF-B533-A9E6BB6CD09B}" dt="2026-06-02T04:53:44.925" v="384"/>
        <pc:sldMkLst>
          <pc:docMk/>
          <pc:sldMk cId="293712358" sldId="342"/>
        </pc:sldMkLst>
        <pc:spChg chg="mod">
          <ac:chgData name="Ali Jamili" userId="ff6938fd66f8434c" providerId="LiveId" clId="{877961A2-9519-4FEF-B533-A9E6BB6CD09B}" dt="2026-06-02T04:52:25.941" v="357"/>
          <ac:spMkLst>
            <pc:docMk/>
            <pc:sldMk cId="293712358" sldId="342"/>
            <ac:spMk id="3" creationId="{BA870756-193C-11C2-BCDB-83C290417BDE}"/>
          </ac:spMkLst>
        </pc:spChg>
      </pc:sldChg>
      <pc:sldChg chg="add del">
        <pc:chgData name="Ali Jamili" userId="ff6938fd66f8434c" providerId="LiveId" clId="{877961A2-9519-4FEF-B533-A9E6BB6CD09B}" dt="2026-06-01T18:20:06.445" v="35"/>
        <pc:sldMkLst>
          <pc:docMk/>
          <pc:sldMk cId="903903533" sldId="343"/>
        </pc:sldMkLst>
      </pc:sldChg>
      <pc:sldChg chg="modSp add del mod">
        <pc:chgData name="Ali Jamili" userId="ff6938fd66f8434c" providerId="LiveId" clId="{877961A2-9519-4FEF-B533-A9E6BB6CD09B}" dt="2026-06-02T04:47:49.851" v="339"/>
        <pc:sldMkLst>
          <pc:docMk/>
          <pc:sldMk cId="760247303" sldId="344"/>
        </pc:sldMkLst>
        <pc:spChg chg="mod">
          <ac:chgData name="Ali Jamili" userId="ff6938fd66f8434c" providerId="LiveId" clId="{877961A2-9519-4FEF-B533-A9E6BB6CD09B}" dt="2026-06-02T04:45:33.210" v="313" actId="20577"/>
          <ac:spMkLst>
            <pc:docMk/>
            <pc:sldMk cId="760247303" sldId="344"/>
            <ac:spMk id="3" creationId="{BA870756-193C-11C2-BCDB-83C290417BDE}"/>
          </ac:spMkLst>
        </pc:spChg>
      </pc:sldChg>
      <pc:sldChg chg="add del">
        <pc:chgData name="Ali Jamili" userId="ff6938fd66f8434c" providerId="LiveId" clId="{877961A2-9519-4FEF-B533-A9E6BB6CD09B}" dt="2026-06-01T18:20:07.659" v="38"/>
        <pc:sldMkLst>
          <pc:docMk/>
          <pc:sldMk cId="4039836925" sldId="345"/>
        </pc:sldMkLst>
      </pc:sldChg>
      <pc:sldChg chg="modSp add del mod">
        <pc:chgData name="Ali Jamili" userId="ff6938fd66f8434c" providerId="LiveId" clId="{877961A2-9519-4FEF-B533-A9E6BB6CD09B}" dt="2026-06-02T04:54:51.116" v="390"/>
        <pc:sldMkLst>
          <pc:docMk/>
          <pc:sldMk cId="2629711671" sldId="346"/>
        </pc:sldMkLst>
        <pc:spChg chg="mod">
          <ac:chgData name="Ali Jamili" userId="ff6938fd66f8434c" providerId="LiveId" clId="{877961A2-9519-4FEF-B533-A9E6BB6CD09B}" dt="2026-06-02T04:52:25.950" v="366"/>
          <ac:spMkLst>
            <pc:docMk/>
            <pc:sldMk cId="2629711671" sldId="346"/>
            <ac:spMk id="3" creationId="{BA870756-193C-11C2-BCDB-83C290417BDE}"/>
          </ac:spMkLst>
        </pc:spChg>
      </pc:sldChg>
      <pc:sldChg chg="add del">
        <pc:chgData name="Ali Jamili" userId="ff6938fd66f8434c" providerId="LiveId" clId="{877961A2-9519-4FEF-B533-A9E6BB6CD09B}" dt="2026-06-01T18:20:09.304" v="41"/>
        <pc:sldMkLst>
          <pc:docMk/>
          <pc:sldMk cId="2149806819" sldId="347"/>
        </pc:sldMkLst>
      </pc:sldChg>
      <pc:sldChg chg="modSp add del mod">
        <pc:chgData name="Ali Jamili" userId="ff6938fd66f8434c" providerId="LiveId" clId="{877961A2-9519-4FEF-B533-A9E6BB6CD09B}" dt="2026-06-02T04:55:30.429" v="394"/>
        <pc:sldMkLst>
          <pc:docMk/>
          <pc:sldMk cId="4135622787" sldId="348"/>
        </pc:sldMkLst>
        <pc:spChg chg="mod">
          <ac:chgData name="Ali Jamili" userId="ff6938fd66f8434c" providerId="LiveId" clId="{877961A2-9519-4FEF-B533-A9E6BB6CD09B}" dt="2026-06-02T04:52:25.954" v="372"/>
          <ac:spMkLst>
            <pc:docMk/>
            <pc:sldMk cId="4135622787" sldId="348"/>
            <ac:spMk id="3" creationId="{BA870756-193C-11C2-BCDB-83C290417BDE}"/>
          </ac:spMkLst>
        </pc:spChg>
      </pc:sldChg>
      <pc:sldChg chg="add del">
        <pc:chgData name="Ali Jamili" userId="ff6938fd66f8434c" providerId="LiveId" clId="{877961A2-9519-4FEF-B533-A9E6BB6CD09B}" dt="2026-06-01T18:20:10.190" v="44"/>
        <pc:sldMkLst>
          <pc:docMk/>
          <pc:sldMk cId="2762164518" sldId="349"/>
        </pc:sldMkLst>
      </pc:sldChg>
      <pc:sldChg chg="modSp add del mod">
        <pc:chgData name="Ali Jamili" userId="ff6938fd66f8434c" providerId="LiveId" clId="{877961A2-9519-4FEF-B533-A9E6BB6CD09B}" dt="2026-06-02T04:54:02.691" v="386"/>
        <pc:sldMkLst>
          <pc:docMk/>
          <pc:sldMk cId="743188385" sldId="350"/>
        </pc:sldMkLst>
        <pc:spChg chg="mod">
          <ac:chgData name="Ali Jamili" userId="ff6938fd66f8434c" providerId="LiveId" clId="{877961A2-9519-4FEF-B533-A9E6BB6CD09B}" dt="2026-06-01T18:20:06.455" v="36" actId="27636"/>
          <ac:spMkLst>
            <pc:docMk/>
            <pc:sldMk cId="743188385" sldId="350"/>
            <ac:spMk id="2" creationId="{AF4D50C0-386F-B684-E35A-B1AF8B3282AB}"/>
          </ac:spMkLst>
        </pc:spChg>
        <pc:spChg chg="mod">
          <ac:chgData name="Ali Jamili" userId="ff6938fd66f8434c" providerId="LiveId" clId="{877961A2-9519-4FEF-B533-A9E6BB6CD09B}" dt="2026-06-02T04:52:25.943" v="360"/>
          <ac:spMkLst>
            <pc:docMk/>
            <pc:sldMk cId="743188385" sldId="350"/>
            <ac:spMk id="3" creationId="{BA870756-193C-11C2-BCDB-83C290417BDE}"/>
          </ac:spMkLst>
        </pc:spChg>
      </pc:sldChg>
      <pc:sldChg chg="modSp add del mod">
        <pc:chgData name="Ali Jamili" userId="ff6938fd66f8434c" providerId="LiveId" clId="{877961A2-9519-4FEF-B533-A9E6BB6CD09B}" dt="2026-06-02T04:54:31.042" v="388"/>
        <pc:sldMkLst>
          <pc:docMk/>
          <pc:sldMk cId="1607992975" sldId="351"/>
        </pc:sldMkLst>
        <pc:spChg chg="mod">
          <ac:chgData name="Ali Jamili" userId="ff6938fd66f8434c" providerId="LiveId" clId="{877961A2-9519-4FEF-B533-A9E6BB6CD09B}" dt="2026-06-01T18:20:07.673" v="39" actId="27636"/>
          <ac:spMkLst>
            <pc:docMk/>
            <pc:sldMk cId="1607992975" sldId="351"/>
            <ac:spMk id="2" creationId="{AF4D50C0-386F-B684-E35A-B1AF8B3282AB}"/>
          </ac:spMkLst>
        </pc:spChg>
        <pc:spChg chg="mod">
          <ac:chgData name="Ali Jamili" userId="ff6938fd66f8434c" providerId="LiveId" clId="{877961A2-9519-4FEF-B533-A9E6BB6CD09B}" dt="2026-06-02T04:52:25.947" v="363"/>
          <ac:spMkLst>
            <pc:docMk/>
            <pc:sldMk cId="1607992975" sldId="351"/>
            <ac:spMk id="3" creationId="{BA870756-193C-11C2-BCDB-83C290417BDE}"/>
          </ac:spMkLst>
        </pc:spChg>
      </pc:sldChg>
      <pc:sldChg chg="modSp add del mod">
        <pc:chgData name="Ali Jamili" userId="ff6938fd66f8434c" providerId="LiveId" clId="{877961A2-9519-4FEF-B533-A9E6BB6CD09B}" dt="2026-06-02T04:55:10.655" v="392"/>
        <pc:sldMkLst>
          <pc:docMk/>
          <pc:sldMk cId="2486950164" sldId="352"/>
        </pc:sldMkLst>
        <pc:spChg chg="mod">
          <ac:chgData name="Ali Jamili" userId="ff6938fd66f8434c" providerId="LiveId" clId="{877961A2-9519-4FEF-B533-A9E6BB6CD09B}" dt="2026-06-01T18:20:09.315" v="42" actId="27636"/>
          <ac:spMkLst>
            <pc:docMk/>
            <pc:sldMk cId="2486950164" sldId="352"/>
            <ac:spMk id="2" creationId="{AF4D50C0-386F-B684-E35A-B1AF8B3282AB}"/>
          </ac:spMkLst>
        </pc:spChg>
        <pc:spChg chg="mod">
          <ac:chgData name="Ali Jamili" userId="ff6938fd66f8434c" providerId="LiveId" clId="{877961A2-9519-4FEF-B533-A9E6BB6CD09B}" dt="2026-06-02T04:52:25.952" v="369"/>
          <ac:spMkLst>
            <pc:docMk/>
            <pc:sldMk cId="2486950164" sldId="352"/>
            <ac:spMk id="3" creationId="{BA870756-193C-11C2-BCDB-83C290417BDE}"/>
          </ac:spMkLst>
        </pc:spChg>
      </pc:sldChg>
      <pc:sldChg chg="modSp add del mod">
        <pc:chgData name="Ali Jamili" userId="ff6938fd66f8434c" providerId="LiveId" clId="{877961A2-9519-4FEF-B533-A9E6BB6CD09B}" dt="2026-06-01T18:20:38.642" v="49"/>
        <pc:sldMkLst>
          <pc:docMk/>
          <pc:sldMk cId="1040843204" sldId="353"/>
        </pc:sldMkLst>
        <pc:spChg chg="mod">
          <ac:chgData name="Ali Jamili" userId="ff6938fd66f8434c" providerId="LiveId" clId="{877961A2-9519-4FEF-B533-A9E6BB6CD09B}" dt="2026-06-01T18:20:10.202" v="45" actId="27636"/>
          <ac:spMkLst>
            <pc:docMk/>
            <pc:sldMk cId="1040843204" sldId="353"/>
            <ac:spMk id="2" creationId="{AF4D50C0-386F-B684-E35A-B1AF8B3282AB}"/>
          </ac:spMkLst>
        </pc:spChg>
      </pc:sldChg>
      <pc:sldChg chg="add del">
        <pc:chgData name="Ali Jamili" userId="ff6938fd66f8434c" providerId="LiveId" clId="{877961A2-9519-4FEF-B533-A9E6BB6CD09B}" dt="2026-06-02T04:32:27.870" v="176"/>
        <pc:sldMkLst>
          <pc:docMk/>
          <pc:sldMk cId="2822499657" sldId="354"/>
        </pc:sldMkLst>
      </pc:sldChg>
      <pc:sldChg chg="modSp add del mod">
        <pc:chgData name="Ali Jamili" userId="ff6938fd66f8434c" providerId="LiveId" clId="{877961A2-9519-4FEF-B533-A9E6BB6CD09B}" dt="2026-06-02T04:48:21.204" v="341"/>
        <pc:sldMkLst>
          <pc:docMk/>
          <pc:sldMk cId="2717170449" sldId="355"/>
        </pc:sldMkLst>
        <pc:spChg chg="mod">
          <ac:chgData name="Ali Jamili" userId="ff6938fd66f8434c" providerId="LiveId" clId="{877961A2-9519-4FEF-B533-A9E6BB6CD09B}" dt="2026-06-01T19:23:09.986" v="170" actId="20577"/>
          <ac:spMkLst>
            <pc:docMk/>
            <pc:sldMk cId="2717170449" sldId="355"/>
            <ac:spMk id="3" creationId="{BA870756-193C-11C2-BCDB-83C290417BDE}"/>
          </ac:spMkLst>
        </pc:spChg>
      </pc:sldChg>
      <pc:sldChg chg="delSp add del setBg delDesignElem">
        <pc:chgData name="Ali Jamili" userId="ff6938fd66f8434c" providerId="LiveId" clId="{877961A2-9519-4FEF-B533-A9E6BB6CD09B}" dt="2026-06-01T19:24:38.587" v="174"/>
        <pc:sldMkLst>
          <pc:docMk/>
          <pc:sldMk cId="1634144709" sldId="379"/>
        </pc:sldMkLst>
        <pc:spChg chg="del">
          <ac:chgData name="Ali Jamili" userId="ff6938fd66f8434c" providerId="LiveId" clId="{877961A2-9519-4FEF-B533-A9E6BB6CD09B}" dt="2026-06-01T19:23:42.657" v="172"/>
          <ac:spMkLst>
            <pc:docMk/>
            <pc:sldMk cId="1634144709" sldId="379"/>
            <ac:spMk id="8" creationId="{6FBC68F4-9057-3974-F707-8BC1939726B7}"/>
          </ac:spMkLst>
        </pc:spChg>
        <pc:spChg chg="del">
          <ac:chgData name="Ali Jamili" userId="ff6938fd66f8434c" providerId="LiveId" clId="{877961A2-9519-4FEF-B533-A9E6BB6CD09B}" dt="2026-06-01T19:23:42.657" v="172"/>
          <ac:spMkLst>
            <pc:docMk/>
            <pc:sldMk cId="1634144709" sldId="379"/>
            <ac:spMk id="10" creationId="{86877E40-9B1C-32E3-90C5-38A67399BAA0}"/>
          </ac:spMkLst>
        </pc:spChg>
        <pc:spChg chg="del">
          <ac:chgData name="Ali Jamili" userId="ff6938fd66f8434c" providerId="LiveId" clId="{877961A2-9519-4FEF-B533-A9E6BB6CD09B}" dt="2026-06-01T19:23:42.657" v="172"/>
          <ac:spMkLst>
            <pc:docMk/>
            <pc:sldMk cId="1634144709" sldId="379"/>
            <ac:spMk id="12" creationId="{5F1BAC30-8FDA-BEA3-CB32-9989EE6EC815}"/>
          </ac:spMkLst>
        </pc:spChg>
        <pc:spChg chg="del">
          <ac:chgData name="Ali Jamili" userId="ff6938fd66f8434c" providerId="LiveId" clId="{877961A2-9519-4FEF-B533-A9E6BB6CD09B}" dt="2026-06-01T19:23:42.657" v="172"/>
          <ac:spMkLst>
            <pc:docMk/>
            <pc:sldMk cId="1634144709" sldId="379"/>
            <ac:spMk id="14" creationId="{BF7FD45C-C901-70C6-4A6E-E76799F68DC5}"/>
          </ac:spMkLst>
        </pc:spChg>
      </pc:sldChg>
      <pc:sldChg chg="modSp add del mod">
        <pc:chgData name="Ali Jamili" userId="ff6938fd66f8434c" providerId="LiveId" clId="{877961A2-9519-4FEF-B533-A9E6BB6CD09B}" dt="2026-06-02T04:56:15.438" v="398"/>
        <pc:sldMkLst>
          <pc:docMk/>
          <pc:sldMk cId="622489601" sldId="380"/>
        </pc:sldMkLst>
        <pc:spChg chg="mod">
          <ac:chgData name="Ali Jamili" userId="ff6938fd66f8434c" providerId="LiveId" clId="{877961A2-9519-4FEF-B533-A9E6BB6CD09B}" dt="2026-06-02T04:52:25.958" v="378"/>
          <ac:spMkLst>
            <pc:docMk/>
            <pc:sldMk cId="622489601" sldId="380"/>
            <ac:spMk id="3" creationId="{BA870756-193C-11C2-BCDB-83C290417BDE}"/>
          </ac:spMkLst>
        </pc:spChg>
      </pc:sldChg>
      <pc:sldChg chg="modSp add mod">
        <pc:chgData name="Ali Jamili" userId="ff6938fd66f8434c" providerId="LiveId" clId="{877961A2-9519-4FEF-B533-A9E6BB6CD09B}" dt="2026-06-02T04:44:09.273" v="229" actId="20577"/>
        <pc:sldMkLst>
          <pc:docMk/>
          <pc:sldMk cId="4245692730" sldId="381"/>
        </pc:sldMkLst>
        <pc:spChg chg="mod">
          <ac:chgData name="Ali Jamili" userId="ff6938fd66f8434c" providerId="LiveId" clId="{877961A2-9519-4FEF-B533-A9E6BB6CD09B}" dt="2026-06-02T04:33:57.521" v="210" actId="20577"/>
          <ac:spMkLst>
            <pc:docMk/>
            <pc:sldMk cId="4245692730" sldId="381"/>
            <ac:spMk id="2" creationId="{6F6630F9-0A43-884E-71E7-81CA696F5926}"/>
          </ac:spMkLst>
        </pc:spChg>
        <pc:spChg chg="mod">
          <ac:chgData name="Ali Jamili" userId="ff6938fd66f8434c" providerId="LiveId" clId="{877961A2-9519-4FEF-B533-A9E6BB6CD09B}" dt="2026-06-02T04:44:09.273" v="229" actId="20577"/>
          <ac:spMkLst>
            <pc:docMk/>
            <pc:sldMk cId="4245692730" sldId="381"/>
            <ac:spMk id="7" creationId="{2497E683-029D-45AE-4812-A040D4DED108}"/>
          </ac:spMkLst>
        </pc:spChg>
      </pc:sldChg>
      <pc:sldChg chg="modSp add del mod">
        <pc:chgData name="Ali Jamili" userId="ff6938fd66f8434c" providerId="LiveId" clId="{877961A2-9519-4FEF-B533-A9E6BB6CD09B}" dt="2026-06-02T04:49:31.074" v="346"/>
        <pc:sldMkLst>
          <pc:docMk/>
          <pc:sldMk cId="1510481141" sldId="382"/>
        </pc:sldMkLst>
        <pc:spChg chg="mod">
          <ac:chgData name="Ali Jamili" userId="ff6938fd66f8434c" providerId="LiveId" clId="{877961A2-9519-4FEF-B533-A9E6BB6CD09B}" dt="2026-06-02T04:49:12.562" v="344" actId="27636"/>
          <ac:spMkLst>
            <pc:docMk/>
            <pc:sldMk cId="1510481141" sldId="382"/>
            <ac:spMk id="3" creationId="{BA870756-193C-11C2-BCDB-83C290417BDE}"/>
          </ac:spMkLst>
        </pc:spChg>
      </pc:sldChg>
      <pc:sldChg chg="modSp add del mod">
        <pc:chgData name="Ali Jamili" userId="ff6938fd66f8434c" providerId="LiveId" clId="{877961A2-9519-4FEF-B533-A9E6BB6CD09B}" dt="2026-06-02T04:55:55.591" v="396"/>
        <pc:sldMkLst>
          <pc:docMk/>
          <pc:sldMk cId="3325530040" sldId="383"/>
        </pc:sldMkLst>
        <pc:spChg chg="mod">
          <ac:chgData name="Ali Jamili" userId="ff6938fd66f8434c" providerId="LiveId" clId="{877961A2-9519-4FEF-B533-A9E6BB6CD09B}" dt="2026-06-02T04:52:25.956" v="375"/>
          <ac:spMkLst>
            <pc:docMk/>
            <pc:sldMk cId="3325530040" sldId="383"/>
            <ac:spMk id="3" creationId="{BA870756-193C-11C2-BCDB-83C290417BDE}"/>
          </ac:spMkLst>
        </pc:spChg>
      </pc:sldChg>
      <pc:sldChg chg="modSp add del mod">
        <pc:chgData name="Ali Jamili" userId="ff6938fd66f8434c" providerId="LiveId" clId="{877961A2-9519-4FEF-B533-A9E6BB6CD09B}" dt="2026-06-02T04:50:08.074" v="350"/>
        <pc:sldMkLst>
          <pc:docMk/>
          <pc:sldMk cId="2523789577" sldId="384"/>
        </pc:sldMkLst>
        <pc:spChg chg="mod">
          <ac:chgData name="Ali Jamili" userId="ff6938fd66f8434c" providerId="LiveId" clId="{877961A2-9519-4FEF-B533-A9E6BB6CD09B}" dt="2026-06-02T04:49:49.219" v="348"/>
          <ac:spMkLst>
            <pc:docMk/>
            <pc:sldMk cId="2523789577" sldId="384"/>
            <ac:spMk id="3" creationId="{BA870756-193C-11C2-BCDB-83C290417BDE}"/>
          </ac:spMkLst>
        </pc:spChg>
      </pc:sldChg>
      <pc:sldChg chg="add del">
        <pc:chgData name="Ali Jamili" userId="ff6938fd66f8434c" providerId="LiveId" clId="{877961A2-9519-4FEF-B533-A9E6BB6CD09B}" dt="2026-06-02T04:58:53.077" v="404"/>
        <pc:sldMkLst>
          <pc:docMk/>
          <pc:sldMk cId="717167408" sldId="385"/>
        </pc:sldMkLst>
      </pc:sldChg>
      <pc:sldChg chg="add del">
        <pc:chgData name="Ali Jamili" userId="ff6938fd66f8434c" providerId="LiveId" clId="{877961A2-9519-4FEF-B533-A9E6BB6CD09B}" dt="2026-06-02T04:53:26.248" v="382"/>
        <pc:sldMkLst>
          <pc:docMk/>
          <pc:sldMk cId="1421029389" sldId="386"/>
        </pc:sldMkLst>
      </pc:sldChg>
      <pc:sldChg chg="add">
        <pc:chgData name="Ali Jamili" userId="ff6938fd66f8434c" providerId="LiveId" clId="{877961A2-9519-4FEF-B533-A9E6BB6CD09B}" dt="2026-06-02T04:53:26.246" v="381"/>
        <pc:sldMkLst>
          <pc:docMk/>
          <pc:sldMk cId="60874538" sldId="387"/>
        </pc:sldMkLst>
      </pc:sldChg>
      <pc:sldChg chg="add del">
        <pc:chgData name="Ali Jamili" userId="ff6938fd66f8434c" providerId="LiveId" clId="{877961A2-9519-4FEF-B533-A9E6BB6CD09B}" dt="2026-06-02T04:58:34.183" v="402"/>
        <pc:sldMkLst>
          <pc:docMk/>
          <pc:sldMk cId="1332183470" sldId="388"/>
        </pc:sldMkLst>
      </pc:sldChg>
      <pc:sldChg chg="add">
        <pc:chgData name="Ali Jamili" userId="ff6938fd66f8434c" providerId="LiveId" clId="{877961A2-9519-4FEF-B533-A9E6BB6CD09B}" dt="2026-06-02T04:54:02.688" v="385"/>
        <pc:sldMkLst>
          <pc:docMk/>
          <pc:sldMk cId="1813389598" sldId="389"/>
        </pc:sldMkLst>
      </pc:sldChg>
      <pc:sldChg chg="add">
        <pc:chgData name="Ali Jamili" userId="ff6938fd66f8434c" providerId="LiveId" clId="{877961A2-9519-4FEF-B533-A9E6BB6CD09B}" dt="2026-06-02T04:54:31.038" v="387"/>
        <pc:sldMkLst>
          <pc:docMk/>
          <pc:sldMk cId="3486604661" sldId="390"/>
        </pc:sldMkLst>
      </pc:sldChg>
      <pc:sldChg chg="add del">
        <pc:chgData name="Ali Jamili" userId="ff6938fd66f8434c" providerId="LiveId" clId="{877961A2-9519-4FEF-B533-A9E6BB6CD09B}" dt="2026-06-02T04:59:11.886" v="406"/>
        <pc:sldMkLst>
          <pc:docMk/>
          <pc:sldMk cId="1237531556" sldId="391"/>
        </pc:sldMkLst>
      </pc:sldChg>
      <pc:sldChg chg="add">
        <pc:chgData name="Ali Jamili" userId="ff6938fd66f8434c" providerId="LiveId" clId="{877961A2-9519-4FEF-B533-A9E6BB6CD09B}" dt="2026-06-02T04:55:10.650" v="391"/>
        <pc:sldMkLst>
          <pc:docMk/>
          <pc:sldMk cId="1372942529" sldId="392"/>
        </pc:sldMkLst>
      </pc:sldChg>
      <pc:sldChg chg="add del">
        <pc:chgData name="Ali Jamili" userId="ff6938fd66f8434c" providerId="LiveId" clId="{877961A2-9519-4FEF-B533-A9E6BB6CD09B}" dt="2026-06-02T04:59:30.789" v="408"/>
        <pc:sldMkLst>
          <pc:docMk/>
          <pc:sldMk cId="490146429" sldId="393"/>
        </pc:sldMkLst>
      </pc:sldChg>
      <pc:sldChg chg="add">
        <pc:chgData name="Ali Jamili" userId="ff6938fd66f8434c" providerId="LiveId" clId="{877961A2-9519-4FEF-B533-A9E6BB6CD09B}" dt="2026-06-02T04:55:55.586" v="395"/>
        <pc:sldMkLst>
          <pc:docMk/>
          <pc:sldMk cId="1605364450" sldId="394"/>
        </pc:sldMkLst>
      </pc:sldChg>
      <pc:sldChg chg="add del">
        <pc:chgData name="Ali Jamili" userId="ff6938fd66f8434c" providerId="LiveId" clId="{877961A2-9519-4FEF-B533-A9E6BB6CD09B}" dt="2026-06-02T04:57:14.378" v="400"/>
        <pc:sldMkLst>
          <pc:docMk/>
          <pc:sldMk cId="696410392" sldId="395"/>
        </pc:sldMkLst>
      </pc:sldChg>
      <pc:sldChg chg="add del">
        <pc:chgData name="Ali Jamili" userId="ff6938fd66f8434c" providerId="LiveId" clId="{877961A2-9519-4FEF-B533-A9E6BB6CD09B}" dt="2026-06-02T05:05:23.810" v="410"/>
        <pc:sldMkLst>
          <pc:docMk/>
          <pc:sldMk cId="3193129155" sldId="396"/>
        </pc:sldMkLst>
      </pc:sldChg>
      <pc:sldChg chg="add">
        <pc:chgData name="Ali Jamili" userId="ff6938fd66f8434c" providerId="LiveId" clId="{877961A2-9519-4FEF-B533-A9E6BB6CD09B}" dt="2026-06-02T04:58:34.180" v="401"/>
        <pc:sldMkLst>
          <pc:docMk/>
          <pc:sldMk cId="3213704604" sldId="397"/>
        </pc:sldMkLst>
      </pc:sldChg>
      <pc:sldChg chg="add">
        <pc:chgData name="Ali Jamili" userId="ff6938fd66f8434c" providerId="LiveId" clId="{877961A2-9519-4FEF-B533-A9E6BB6CD09B}" dt="2026-06-02T04:58:53.068" v="403"/>
        <pc:sldMkLst>
          <pc:docMk/>
          <pc:sldMk cId="2775852593" sldId="398"/>
        </pc:sldMkLst>
      </pc:sldChg>
      <pc:sldChg chg="add">
        <pc:chgData name="Ali Jamili" userId="ff6938fd66f8434c" providerId="LiveId" clId="{877961A2-9519-4FEF-B533-A9E6BB6CD09B}" dt="2026-06-02T04:59:11.883" v="405"/>
        <pc:sldMkLst>
          <pc:docMk/>
          <pc:sldMk cId="869139440" sldId="399"/>
        </pc:sldMkLst>
      </pc:sldChg>
      <pc:sldChg chg="add">
        <pc:chgData name="Ali Jamili" userId="ff6938fd66f8434c" providerId="LiveId" clId="{877961A2-9519-4FEF-B533-A9E6BB6CD09B}" dt="2026-06-02T04:59:30.786" v="407"/>
        <pc:sldMkLst>
          <pc:docMk/>
          <pc:sldMk cId="3844649333" sldId="400"/>
        </pc:sldMkLst>
      </pc:sldChg>
      <pc:sldChg chg="delSp add del mod">
        <pc:chgData name="Ali Jamili" userId="ff6938fd66f8434c" providerId="LiveId" clId="{877961A2-9519-4FEF-B533-A9E6BB6CD09B}" dt="2026-06-02T05:06:59.969" v="414"/>
        <pc:sldMkLst>
          <pc:docMk/>
          <pc:sldMk cId="1853442235" sldId="401"/>
        </pc:sldMkLst>
        <pc:spChg chg="del">
          <ac:chgData name="Ali Jamili" userId="ff6938fd66f8434c" providerId="LiveId" clId="{877961A2-9519-4FEF-B533-A9E6BB6CD09B}" dt="2026-06-02T05:06:01.545" v="411"/>
          <ac:spMkLst>
            <pc:docMk/>
            <pc:sldMk cId="1853442235" sldId="401"/>
            <ac:spMk id="101" creationId="{00000000-0000-0000-0000-000000000000}"/>
          </ac:spMkLst>
        </pc:spChg>
        <pc:spChg chg="del">
          <ac:chgData name="Ali Jamili" userId="ff6938fd66f8434c" providerId="LiveId" clId="{877961A2-9519-4FEF-B533-A9E6BB6CD09B}" dt="2026-06-02T05:06:01.545" v="412"/>
          <ac:spMkLst>
            <pc:docMk/>
            <pc:sldMk cId="1853442235" sldId="401"/>
            <ac:spMk id="102" creationId="{00000000-0000-0000-0000-000000000000}"/>
          </ac:spMkLst>
        </pc:spChg>
      </pc:sldChg>
      <pc:sldChg chg="modSp add mod">
        <pc:chgData name="Ali Jamili" userId="ff6938fd66f8434c" providerId="LiveId" clId="{877961A2-9519-4FEF-B533-A9E6BB6CD09B}" dt="2026-06-02T05:07:49.388" v="415"/>
        <pc:sldMkLst>
          <pc:docMk/>
          <pc:sldMk cId="1564678053" sldId="402"/>
        </pc:sldMkLst>
        <pc:spChg chg="ord">
          <ac:chgData name="Ali Jamili" userId="ff6938fd66f8434c" providerId="LiveId" clId="{877961A2-9519-4FEF-B533-A9E6BB6CD09B}" dt="2026-06-02T05:07:49.388" v="415"/>
          <ac:spMkLst>
            <pc:docMk/>
            <pc:sldMk cId="1564678053" sldId="402"/>
            <ac:spMk id="10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D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59248B-692B-474F-8F83-11DCA41A8668}" type="datetimeFigureOut">
              <a:rPr lang="en-DK" smtClean="0"/>
              <a:t>02/06/2026</a:t>
            </a:fld>
            <a:endParaRPr lang="en-D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D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D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AE9A4B-66C1-4695-9CB8-3B9C513FA787}" type="slidenum">
              <a:rPr lang="en-DK" smtClean="0"/>
              <a:t>‹#›</a:t>
            </a:fld>
            <a:endParaRPr lang="en-DK"/>
          </a:p>
        </p:txBody>
      </p:sp>
    </p:spTree>
    <p:extLst>
      <p:ext uri="{BB962C8B-B14F-4D97-AF65-F5344CB8AC3E}">
        <p14:creationId xmlns:p14="http://schemas.microsoft.com/office/powerpoint/2010/main" val="1333554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K" dirty="0"/>
          </a:p>
        </p:txBody>
      </p:sp>
      <p:sp>
        <p:nvSpPr>
          <p:cNvPr id="4" name="Slide Number Placeholder 3"/>
          <p:cNvSpPr>
            <a:spLocks noGrp="1"/>
          </p:cNvSpPr>
          <p:nvPr>
            <p:ph type="sldNum" sz="quarter" idx="5"/>
          </p:nvPr>
        </p:nvSpPr>
        <p:spPr/>
        <p:txBody>
          <a:bodyPr/>
          <a:lstStyle/>
          <a:p>
            <a:fld id="{D0AE9A4B-66C1-4695-9CB8-3B9C513FA787}" type="slidenum">
              <a:rPr lang="en-DK" smtClean="0"/>
              <a:t>1</a:t>
            </a:fld>
            <a:endParaRPr lang="en-DK"/>
          </a:p>
        </p:txBody>
      </p:sp>
    </p:spTree>
    <p:extLst>
      <p:ext uri="{BB962C8B-B14F-4D97-AF65-F5344CB8AC3E}">
        <p14:creationId xmlns:p14="http://schemas.microsoft.com/office/powerpoint/2010/main" val="688077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90E093-71CE-3310-CA00-AFD6107FA195}"/>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D709B7D4-8F51-0EDE-CBDD-4F0552B5BC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A49B2D32-05F8-684C-C75A-1D0B8A133F48}"/>
              </a:ext>
            </a:extLst>
          </p:cNvPr>
          <p:cNvSpPr>
            <a:spLocks noGrp="1"/>
          </p:cNvSpPr>
          <p:nvPr>
            <p:ph type="dt" sz="half" idx="10"/>
          </p:nvPr>
        </p:nvSpPr>
        <p:spPr/>
        <p:txBody>
          <a:bodyPr/>
          <a:lstStyle/>
          <a:p>
            <a:fld id="{6398AE62-A175-4CD8-9167-C98AC7EC70F2}" type="datetimeFigureOut">
              <a:rPr lang="da-DK" smtClean="0"/>
              <a:t>02-06-2026</a:t>
            </a:fld>
            <a:endParaRPr lang="da-DK"/>
          </a:p>
        </p:txBody>
      </p:sp>
      <p:sp>
        <p:nvSpPr>
          <p:cNvPr id="5" name="Pladsholder til sidefod 4">
            <a:extLst>
              <a:ext uri="{FF2B5EF4-FFF2-40B4-BE49-F238E27FC236}">
                <a16:creationId xmlns:a16="http://schemas.microsoft.com/office/drawing/2014/main" id="{CD69E225-6991-F8B7-A78A-2AB6DCA49A71}"/>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D576CB06-ACF9-7A43-65DD-DAA2B7AE344D}"/>
              </a:ext>
            </a:extLst>
          </p:cNvPr>
          <p:cNvSpPr>
            <a:spLocks noGrp="1"/>
          </p:cNvSpPr>
          <p:nvPr>
            <p:ph type="sldNum" sz="quarter" idx="12"/>
          </p:nvPr>
        </p:nvSpPr>
        <p:spPr/>
        <p:txBody>
          <a:bodyPr/>
          <a:lstStyle/>
          <a:p>
            <a:fld id="{2A833038-9DA2-4A95-BB6E-EB0846210F7B}" type="slidenum">
              <a:rPr lang="da-DK" smtClean="0"/>
              <a:t>‹#›</a:t>
            </a:fld>
            <a:endParaRPr lang="da-DK"/>
          </a:p>
        </p:txBody>
      </p:sp>
    </p:spTree>
    <p:extLst>
      <p:ext uri="{BB962C8B-B14F-4D97-AF65-F5344CB8AC3E}">
        <p14:creationId xmlns:p14="http://schemas.microsoft.com/office/powerpoint/2010/main" val="505624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F4D40A-60B5-4470-1A68-61D50BEB8B88}"/>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6E605BC4-6BD3-9F86-F649-73DBEC127E66}"/>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123975B2-9643-9D00-170A-48388C895806}"/>
              </a:ext>
            </a:extLst>
          </p:cNvPr>
          <p:cNvSpPr>
            <a:spLocks noGrp="1"/>
          </p:cNvSpPr>
          <p:nvPr>
            <p:ph type="dt" sz="half" idx="10"/>
          </p:nvPr>
        </p:nvSpPr>
        <p:spPr/>
        <p:txBody>
          <a:bodyPr/>
          <a:lstStyle/>
          <a:p>
            <a:fld id="{6398AE62-A175-4CD8-9167-C98AC7EC70F2}" type="datetimeFigureOut">
              <a:rPr lang="da-DK" smtClean="0"/>
              <a:t>02-06-2026</a:t>
            </a:fld>
            <a:endParaRPr lang="da-DK"/>
          </a:p>
        </p:txBody>
      </p:sp>
      <p:sp>
        <p:nvSpPr>
          <p:cNvPr id="5" name="Pladsholder til sidefod 4">
            <a:extLst>
              <a:ext uri="{FF2B5EF4-FFF2-40B4-BE49-F238E27FC236}">
                <a16:creationId xmlns:a16="http://schemas.microsoft.com/office/drawing/2014/main" id="{F82E0CB0-97BF-9932-19EA-F623DA09F7CC}"/>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979DCA77-F99B-35A6-ADA7-DE653E453BAA}"/>
              </a:ext>
            </a:extLst>
          </p:cNvPr>
          <p:cNvSpPr>
            <a:spLocks noGrp="1"/>
          </p:cNvSpPr>
          <p:nvPr>
            <p:ph type="sldNum" sz="quarter" idx="12"/>
          </p:nvPr>
        </p:nvSpPr>
        <p:spPr/>
        <p:txBody>
          <a:bodyPr/>
          <a:lstStyle/>
          <a:p>
            <a:fld id="{2A833038-9DA2-4A95-BB6E-EB0846210F7B}" type="slidenum">
              <a:rPr lang="da-DK" smtClean="0"/>
              <a:t>‹#›</a:t>
            </a:fld>
            <a:endParaRPr lang="da-DK"/>
          </a:p>
        </p:txBody>
      </p:sp>
    </p:spTree>
    <p:extLst>
      <p:ext uri="{BB962C8B-B14F-4D97-AF65-F5344CB8AC3E}">
        <p14:creationId xmlns:p14="http://schemas.microsoft.com/office/powerpoint/2010/main" val="3727280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44D2EABB-F835-4E9F-F645-2ADA654851DB}"/>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D74D4A92-2636-A3F1-F23E-16C021CBF299}"/>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A890EDDB-92B5-061B-9F2A-AC036776A4FF}"/>
              </a:ext>
            </a:extLst>
          </p:cNvPr>
          <p:cNvSpPr>
            <a:spLocks noGrp="1"/>
          </p:cNvSpPr>
          <p:nvPr>
            <p:ph type="dt" sz="half" idx="10"/>
          </p:nvPr>
        </p:nvSpPr>
        <p:spPr/>
        <p:txBody>
          <a:bodyPr/>
          <a:lstStyle/>
          <a:p>
            <a:fld id="{6398AE62-A175-4CD8-9167-C98AC7EC70F2}" type="datetimeFigureOut">
              <a:rPr lang="da-DK" smtClean="0"/>
              <a:t>02-06-2026</a:t>
            </a:fld>
            <a:endParaRPr lang="da-DK"/>
          </a:p>
        </p:txBody>
      </p:sp>
      <p:sp>
        <p:nvSpPr>
          <p:cNvPr id="5" name="Pladsholder til sidefod 4">
            <a:extLst>
              <a:ext uri="{FF2B5EF4-FFF2-40B4-BE49-F238E27FC236}">
                <a16:creationId xmlns:a16="http://schemas.microsoft.com/office/drawing/2014/main" id="{B0658322-FCFB-D5FC-BAB6-3136548C6B8B}"/>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727E02CF-74AE-FA84-A530-7A1CF3ACD145}"/>
              </a:ext>
            </a:extLst>
          </p:cNvPr>
          <p:cNvSpPr>
            <a:spLocks noGrp="1"/>
          </p:cNvSpPr>
          <p:nvPr>
            <p:ph type="sldNum" sz="quarter" idx="12"/>
          </p:nvPr>
        </p:nvSpPr>
        <p:spPr/>
        <p:txBody>
          <a:bodyPr/>
          <a:lstStyle/>
          <a:p>
            <a:fld id="{2A833038-9DA2-4A95-BB6E-EB0846210F7B}" type="slidenum">
              <a:rPr lang="da-DK" smtClean="0"/>
              <a:t>‹#›</a:t>
            </a:fld>
            <a:endParaRPr lang="da-DK"/>
          </a:p>
        </p:txBody>
      </p:sp>
    </p:spTree>
    <p:extLst>
      <p:ext uri="{BB962C8B-B14F-4D97-AF65-F5344CB8AC3E}">
        <p14:creationId xmlns:p14="http://schemas.microsoft.com/office/powerpoint/2010/main" val="3854100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AD8241-DE04-C532-68A8-6F6F5A37AE30}"/>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C7A420D6-ED3B-2238-E42E-A594520AAC7F}"/>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FEF97CEE-4653-C265-5F19-DD60A9DC7A95}"/>
              </a:ext>
            </a:extLst>
          </p:cNvPr>
          <p:cNvSpPr>
            <a:spLocks noGrp="1"/>
          </p:cNvSpPr>
          <p:nvPr>
            <p:ph type="dt" sz="half" idx="10"/>
          </p:nvPr>
        </p:nvSpPr>
        <p:spPr/>
        <p:txBody>
          <a:bodyPr/>
          <a:lstStyle/>
          <a:p>
            <a:fld id="{6398AE62-A175-4CD8-9167-C98AC7EC70F2}" type="datetimeFigureOut">
              <a:rPr lang="da-DK" smtClean="0"/>
              <a:t>02-06-2026</a:t>
            </a:fld>
            <a:endParaRPr lang="da-DK"/>
          </a:p>
        </p:txBody>
      </p:sp>
      <p:sp>
        <p:nvSpPr>
          <p:cNvPr id="5" name="Pladsholder til sidefod 4">
            <a:extLst>
              <a:ext uri="{FF2B5EF4-FFF2-40B4-BE49-F238E27FC236}">
                <a16:creationId xmlns:a16="http://schemas.microsoft.com/office/drawing/2014/main" id="{E67002E8-837A-8168-80AF-B53DAE32C15F}"/>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377B396-68F5-EADD-A08E-72797C2032E8}"/>
              </a:ext>
            </a:extLst>
          </p:cNvPr>
          <p:cNvSpPr>
            <a:spLocks noGrp="1"/>
          </p:cNvSpPr>
          <p:nvPr>
            <p:ph type="sldNum" sz="quarter" idx="12"/>
          </p:nvPr>
        </p:nvSpPr>
        <p:spPr/>
        <p:txBody>
          <a:bodyPr/>
          <a:lstStyle/>
          <a:p>
            <a:fld id="{2A833038-9DA2-4A95-BB6E-EB0846210F7B}" type="slidenum">
              <a:rPr lang="da-DK" smtClean="0"/>
              <a:t>‹#›</a:t>
            </a:fld>
            <a:endParaRPr lang="da-DK"/>
          </a:p>
        </p:txBody>
      </p:sp>
    </p:spTree>
    <p:extLst>
      <p:ext uri="{BB962C8B-B14F-4D97-AF65-F5344CB8AC3E}">
        <p14:creationId xmlns:p14="http://schemas.microsoft.com/office/powerpoint/2010/main" val="1303258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30EFBD-3651-A57A-B872-C9339F5DD91E}"/>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198CFD14-E347-935A-B7F1-DB21403FA32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73A4F1D7-DA74-A86F-3408-46FD3DCC646C}"/>
              </a:ext>
            </a:extLst>
          </p:cNvPr>
          <p:cNvSpPr>
            <a:spLocks noGrp="1"/>
          </p:cNvSpPr>
          <p:nvPr>
            <p:ph type="dt" sz="half" idx="10"/>
          </p:nvPr>
        </p:nvSpPr>
        <p:spPr/>
        <p:txBody>
          <a:bodyPr/>
          <a:lstStyle/>
          <a:p>
            <a:fld id="{6398AE62-A175-4CD8-9167-C98AC7EC70F2}" type="datetimeFigureOut">
              <a:rPr lang="da-DK" smtClean="0"/>
              <a:t>02-06-2026</a:t>
            </a:fld>
            <a:endParaRPr lang="da-DK"/>
          </a:p>
        </p:txBody>
      </p:sp>
      <p:sp>
        <p:nvSpPr>
          <p:cNvPr id="5" name="Pladsholder til sidefod 4">
            <a:extLst>
              <a:ext uri="{FF2B5EF4-FFF2-40B4-BE49-F238E27FC236}">
                <a16:creationId xmlns:a16="http://schemas.microsoft.com/office/drawing/2014/main" id="{CF601225-F7F4-FBFB-3D36-F91F493EF958}"/>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5669B765-81D2-8072-A793-A3EB386ED1BC}"/>
              </a:ext>
            </a:extLst>
          </p:cNvPr>
          <p:cNvSpPr>
            <a:spLocks noGrp="1"/>
          </p:cNvSpPr>
          <p:nvPr>
            <p:ph type="sldNum" sz="quarter" idx="12"/>
          </p:nvPr>
        </p:nvSpPr>
        <p:spPr/>
        <p:txBody>
          <a:bodyPr/>
          <a:lstStyle/>
          <a:p>
            <a:fld id="{2A833038-9DA2-4A95-BB6E-EB0846210F7B}" type="slidenum">
              <a:rPr lang="da-DK" smtClean="0"/>
              <a:t>‹#›</a:t>
            </a:fld>
            <a:endParaRPr lang="da-DK"/>
          </a:p>
        </p:txBody>
      </p:sp>
    </p:spTree>
    <p:extLst>
      <p:ext uri="{BB962C8B-B14F-4D97-AF65-F5344CB8AC3E}">
        <p14:creationId xmlns:p14="http://schemas.microsoft.com/office/powerpoint/2010/main" val="636124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E126CB-229A-2743-8151-C96B9B844ECA}"/>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8112D819-2472-1CCD-61D4-96F4ACCF5A6E}"/>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97AC6197-3A1C-A288-D69A-EEE59F953036}"/>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1F3C3CF3-2062-0D42-5379-38AF11E86431}"/>
              </a:ext>
            </a:extLst>
          </p:cNvPr>
          <p:cNvSpPr>
            <a:spLocks noGrp="1"/>
          </p:cNvSpPr>
          <p:nvPr>
            <p:ph type="dt" sz="half" idx="10"/>
          </p:nvPr>
        </p:nvSpPr>
        <p:spPr/>
        <p:txBody>
          <a:bodyPr/>
          <a:lstStyle/>
          <a:p>
            <a:fld id="{6398AE62-A175-4CD8-9167-C98AC7EC70F2}" type="datetimeFigureOut">
              <a:rPr lang="da-DK" smtClean="0"/>
              <a:t>02-06-2026</a:t>
            </a:fld>
            <a:endParaRPr lang="da-DK"/>
          </a:p>
        </p:txBody>
      </p:sp>
      <p:sp>
        <p:nvSpPr>
          <p:cNvPr id="6" name="Pladsholder til sidefod 5">
            <a:extLst>
              <a:ext uri="{FF2B5EF4-FFF2-40B4-BE49-F238E27FC236}">
                <a16:creationId xmlns:a16="http://schemas.microsoft.com/office/drawing/2014/main" id="{79673533-A1AD-6B36-9E03-BD7E7920C86B}"/>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8392B8A4-153E-0177-ACBC-FFD7964EA71A}"/>
              </a:ext>
            </a:extLst>
          </p:cNvPr>
          <p:cNvSpPr>
            <a:spLocks noGrp="1"/>
          </p:cNvSpPr>
          <p:nvPr>
            <p:ph type="sldNum" sz="quarter" idx="12"/>
          </p:nvPr>
        </p:nvSpPr>
        <p:spPr/>
        <p:txBody>
          <a:bodyPr/>
          <a:lstStyle/>
          <a:p>
            <a:fld id="{2A833038-9DA2-4A95-BB6E-EB0846210F7B}" type="slidenum">
              <a:rPr lang="da-DK" smtClean="0"/>
              <a:t>‹#›</a:t>
            </a:fld>
            <a:endParaRPr lang="da-DK"/>
          </a:p>
        </p:txBody>
      </p:sp>
    </p:spTree>
    <p:extLst>
      <p:ext uri="{BB962C8B-B14F-4D97-AF65-F5344CB8AC3E}">
        <p14:creationId xmlns:p14="http://schemas.microsoft.com/office/powerpoint/2010/main" val="3067430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E1AD30-2329-605E-AD33-540B763F222A}"/>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45C12A25-5CC5-A0BA-1059-0E17E209EB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86EA4515-5DFD-678B-0BF5-FABBEFB897B3}"/>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A51F35F1-093B-A8BC-99C0-F3FA13C8A0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47891C7A-8884-14AD-26DA-8B07E98F26EA}"/>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1C0E6E73-17C8-54CE-56B0-415D9B01B985}"/>
              </a:ext>
            </a:extLst>
          </p:cNvPr>
          <p:cNvSpPr>
            <a:spLocks noGrp="1"/>
          </p:cNvSpPr>
          <p:nvPr>
            <p:ph type="dt" sz="half" idx="10"/>
          </p:nvPr>
        </p:nvSpPr>
        <p:spPr/>
        <p:txBody>
          <a:bodyPr/>
          <a:lstStyle/>
          <a:p>
            <a:fld id="{6398AE62-A175-4CD8-9167-C98AC7EC70F2}" type="datetimeFigureOut">
              <a:rPr lang="da-DK" smtClean="0"/>
              <a:t>02-06-2026</a:t>
            </a:fld>
            <a:endParaRPr lang="da-DK"/>
          </a:p>
        </p:txBody>
      </p:sp>
      <p:sp>
        <p:nvSpPr>
          <p:cNvPr id="8" name="Pladsholder til sidefod 7">
            <a:extLst>
              <a:ext uri="{FF2B5EF4-FFF2-40B4-BE49-F238E27FC236}">
                <a16:creationId xmlns:a16="http://schemas.microsoft.com/office/drawing/2014/main" id="{53D41AE7-E092-CDEF-0F1D-293391927B05}"/>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202AECC2-9875-9D6F-4266-E0FC544C2ED4}"/>
              </a:ext>
            </a:extLst>
          </p:cNvPr>
          <p:cNvSpPr>
            <a:spLocks noGrp="1"/>
          </p:cNvSpPr>
          <p:nvPr>
            <p:ph type="sldNum" sz="quarter" idx="12"/>
          </p:nvPr>
        </p:nvSpPr>
        <p:spPr/>
        <p:txBody>
          <a:bodyPr/>
          <a:lstStyle/>
          <a:p>
            <a:fld id="{2A833038-9DA2-4A95-BB6E-EB0846210F7B}" type="slidenum">
              <a:rPr lang="da-DK" smtClean="0"/>
              <a:t>‹#›</a:t>
            </a:fld>
            <a:endParaRPr lang="da-DK"/>
          </a:p>
        </p:txBody>
      </p:sp>
    </p:spTree>
    <p:extLst>
      <p:ext uri="{BB962C8B-B14F-4D97-AF65-F5344CB8AC3E}">
        <p14:creationId xmlns:p14="http://schemas.microsoft.com/office/powerpoint/2010/main" val="3643749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7790A1-FDB8-0EF7-0A1F-454600BF196D}"/>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8EDC88B3-9759-0F1B-02D4-B17D8A6BC98B}"/>
              </a:ext>
            </a:extLst>
          </p:cNvPr>
          <p:cNvSpPr>
            <a:spLocks noGrp="1"/>
          </p:cNvSpPr>
          <p:nvPr>
            <p:ph type="dt" sz="half" idx="10"/>
          </p:nvPr>
        </p:nvSpPr>
        <p:spPr/>
        <p:txBody>
          <a:bodyPr/>
          <a:lstStyle/>
          <a:p>
            <a:fld id="{6398AE62-A175-4CD8-9167-C98AC7EC70F2}" type="datetimeFigureOut">
              <a:rPr lang="da-DK" smtClean="0"/>
              <a:t>02-06-2026</a:t>
            </a:fld>
            <a:endParaRPr lang="da-DK"/>
          </a:p>
        </p:txBody>
      </p:sp>
      <p:sp>
        <p:nvSpPr>
          <p:cNvPr id="4" name="Pladsholder til sidefod 3">
            <a:extLst>
              <a:ext uri="{FF2B5EF4-FFF2-40B4-BE49-F238E27FC236}">
                <a16:creationId xmlns:a16="http://schemas.microsoft.com/office/drawing/2014/main" id="{44C4D8A2-6CDC-8464-7291-D7F05B26415E}"/>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1BDA40E1-F2B5-E666-1120-E695658F4F8E}"/>
              </a:ext>
            </a:extLst>
          </p:cNvPr>
          <p:cNvSpPr>
            <a:spLocks noGrp="1"/>
          </p:cNvSpPr>
          <p:nvPr>
            <p:ph type="sldNum" sz="quarter" idx="12"/>
          </p:nvPr>
        </p:nvSpPr>
        <p:spPr/>
        <p:txBody>
          <a:bodyPr/>
          <a:lstStyle/>
          <a:p>
            <a:fld id="{2A833038-9DA2-4A95-BB6E-EB0846210F7B}" type="slidenum">
              <a:rPr lang="da-DK" smtClean="0"/>
              <a:t>‹#›</a:t>
            </a:fld>
            <a:endParaRPr lang="da-DK"/>
          </a:p>
        </p:txBody>
      </p:sp>
    </p:spTree>
    <p:extLst>
      <p:ext uri="{BB962C8B-B14F-4D97-AF65-F5344CB8AC3E}">
        <p14:creationId xmlns:p14="http://schemas.microsoft.com/office/powerpoint/2010/main" val="2731857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ED79F452-BD52-8018-869C-E8249B19ECA9}"/>
              </a:ext>
            </a:extLst>
          </p:cNvPr>
          <p:cNvSpPr>
            <a:spLocks noGrp="1"/>
          </p:cNvSpPr>
          <p:nvPr>
            <p:ph type="dt" sz="half" idx="10"/>
          </p:nvPr>
        </p:nvSpPr>
        <p:spPr/>
        <p:txBody>
          <a:bodyPr/>
          <a:lstStyle/>
          <a:p>
            <a:fld id="{6398AE62-A175-4CD8-9167-C98AC7EC70F2}" type="datetimeFigureOut">
              <a:rPr lang="da-DK" smtClean="0"/>
              <a:t>02-06-2026</a:t>
            </a:fld>
            <a:endParaRPr lang="da-DK"/>
          </a:p>
        </p:txBody>
      </p:sp>
      <p:sp>
        <p:nvSpPr>
          <p:cNvPr id="3" name="Pladsholder til sidefod 2">
            <a:extLst>
              <a:ext uri="{FF2B5EF4-FFF2-40B4-BE49-F238E27FC236}">
                <a16:creationId xmlns:a16="http://schemas.microsoft.com/office/drawing/2014/main" id="{6D399952-17EB-A34E-E9AF-9A1A1A5C0134}"/>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6AA120F6-D3FD-55A5-52D2-C2C00334B0B1}"/>
              </a:ext>
            </a:extLst>
          </p:cNvPr>
          <p:cNvSpPr>
            <a:spLocks noGrp="1"/>
          </p:cNvSpPr>
          <p:nvPr>
            <p:ph type="sldNum" sz="quarter" idx="12"/>
          </p:nvPr>
        </p:nvSpPr>
        <p:spPr/>
        <p:txBody>
          <a:bodyPr/>
          <a:lstStyle/>
          <a:p>
            <a:fld id="{2A833038-9DA2-4A95-BB6E-EB0846210F7B}" type="slidenum">
              <a:rPr lang="da-DK" smtClean="0"/>
              <a:t>‹#›</a:t>
            </a:fld>
            <a:endParaRPr lang="da-DK"/>
          </a:p>
        </p:txBody>
      </p:sp>
    </p:spTree>
    <p:extLst>
      <p:ext uri="{BB962C8B-B14F-4D97-AF65-F5344CB8AC3E}">
        <p14:creationId xmlns:p14="http://schemas.microsoft.com/office/powerpoint/2010/main" val="4021173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495EF5-2212-3021-B848-ED3E1E2C3E8E}"/>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E7C3BF74-7102-0EE4-6CA8-F048C4BF1F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5CD5D8DB-2C9B-525E-AB99-90B64537D8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C6BD35D1-EC91-5BE9-BF54-A6217E54BB7A}"/>
              </a:ext>
            </a:extLst>
          </p:cNvPr>
          <p:cNvSpPr>
            <a:spLocks noGrp="1"/>
          </p:cNvSpPr>
          <p:nvPr>
            <p:ph type="dt" sz="half" idx="10"/>
          </p:nvPr>
        </p:nvSpPr>
        <p:spPr/>
        <p:txBody>
          <a:bodyPr/>
          <a:lstStyle/>
          <a:p>
            <a:fld id="{6398AE62-A175-4CD8-9167-C98AC7EC70F2}" type="datetimeFigureOut">
              <a:rPr lang="da-DK" smtClean="0"/>
              <a:t>02-06-2026</a:t>
            </a:fld>
            <a:endParaRPr lang="da-DK"/>
          </a:p>
        </p:txBody>
      </p:sp>
      <p:sp>
        <p:nvSpPr>
          <p:cNvPr id="6" name="Pladsholder til sidefod 5">
            <a:extLst>
              <a:ext uri="{FF2B5EF4-FFF2-40B4-BE49-F238E27FC236}">
                <a16:creationId xmlns:a16="http://schemas.microsoft.com/office/drawing/2014/main" id="{70933D31-960A-DC76-268D-3202136E74A4}"/>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37509FDD-F414-2E16-5252-0DE4BAD45B19}"/>
              </a:ext>
            </a:extLst>
          </p:cNvPr>
          <p:cNvSpPr>
            <a:spLocks noGrp="1"/>
          </p:cNvSpPr>
          <p:nvPr>
            <p:ph type="sldNum" sz="quarter" idx="12"/>
          </p:nvPr>
        </p:nvSpPr>
        <p:spPr/>
        <p:txBody>
          <a:bodyPr/>
          <a:lstStyle/>
          <a:p>
            <a:fld id="{2A833038-9DA2-4A95-BB6E-EB0846210F7B}" type="slidenum">
              <a:rPr lang="da-DK" smtClean="0"/>
              <a:t>‹#›</a:t>
            </a:fld>
            <a:endParaRPr lang="da-DK"/>
          </a:p>
        </p:txBody>
      </p:sp>
    </p:spTree>
    <p:extLst>
      <p:ext uri="{BB962C8B-B14F-4D97-AF65-F5344CB8AC3E}">
        <p14:creationId xmlns:p14="http://schemas.microsoft.com/office/powerpoint/2010/main" val="931846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0A383B-DDA7-20B8-4E63-146FC22201E6}"/>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DB57C2E8-AB05-5E87-6747-BDDD95375B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450A5728-6465-E2A7-9B44-AB9F0E29AC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83B51072-47B2-203D-C258-66110A44CC69}"/>
              </a:ext>
            </a:extLst>
          </p:cNvPr>
          <p:cNvSpPr>
            <a:spLocks noGrp="1"/>
          </p:cNvSpPr>
          <p:nvPr>
            <p:ph type="dt" sz="half" idx="10"/>
          </p:nvPr>
        </p:nvSpPr>
        <p:spPr/>
        <p:txBody>
          <a:bodyPr/>
          <a:lstStyle/>
          <a:p>
            <a:fld id="{6398AE62-A175-4CD8-9167-C98AC7EC70F2}" type="datetimeFigureOut">
              <a:rPr lang="da-DK" smtClean="0"/>
              <a:t>02-06-2026</a:t>
            </a:fld>
            <a:endParaRPr lang="da-DK"/>
          </a:p>
        </p:txBody>
      </p:sp>
      <p:sp>
        <p:nvSpPr>
          <p:cNvPr id="6" name="Pladsholder til sidefod 5">
            <a:extLst>
              <a:ext uri="{FF2B5EF4-FFF2-40B4-BE49-F238E27FC236}">
                <a16:creationId xmlns:a16="http://schemas.microsoft.com/office/drawing/2014/main" id="{FFAA8D22-12EE-4DAE-4CF0-952D48A506E9}"/>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2F0EA07D-B87A-D944-1878-E75E90E86D1A}"/>
              </a:ext>
            </a:extLst>
          </p:cNvPr>
          <p:cNvSpPr>
            <a:spLocks noGrp="1"/>
          </p:cNvSpPr>
          <p:nvPr>
            <p:ph type="sldNum" sz="quarter" idx="12"/>
          </p:nvPr>
        </p:nvSpPr>
        <p:spPr/>
        <p:txBody>
          <a:bodyPr/>
          <a:lstStyle/>
          <a:p>
            <a:fld id="{2A833038-9DA2-4A95-BB6E-EB0846210F7B}" type="slidenum">
              <a:rPr lang="da-DK" smtClean="0"/>
              <a:t>‹#›</a:t>
            </a:fld>
            <a:endParaRPr lang="da-DK"/>
          </a:p>
        </p:txBody>
      </p:sp>
    </p:spTree>
    <p:extLst>
      <p:ext uri="{BB962C8B-B14F-4D97-AF65-F5344CB8AC3E}">
        <p14:creationId xmlns:p14="http://schemas.microsoft.com/office/powerpoint/2010/main" val="179434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C1656720-EA56-69F7-B6A7-52DDFC8CDC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4CDFC75A-8EC4-6E7F-3219-5AF43BD5C9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C349EED4-7628-898C-C212-03C0B655F2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398AE62-A175-4CD8-9167-C98AC7EC70F2}" type="datetimeFigureOut">
              <a:rPr lang="da-DK" smtClean="0"/>
              <a:t>02-06-2026</a:t>
            </a:fld>
            <a:endParaRPr lang="da-DK"/>
          </a:p>
        </p:txBody>
      </p:sp>
      <p:sp>
        <p:nvSpPr>
          <p:cNvPr id="5" name="Pladsholder til sidefod 4">
            <a:extLst>
              <a:ext uri="{FF2B5EF4-FFF2-40B4-BE49-F238E27FC236}">
                <a16:creationId xmlns:a16="http://schemas.microsoft.com/office/drawing/2014/main" id="{192FBE89-307C-DF39-0522-807D3799B8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a-DK"/>
          </a:p>
        </p:txBody>
      </p:sp>
      <p:sp>
        <p:nvSpPr>
          <p:cNvPr id="6" name="Pladsholder til slidenummer 5">
            <a:extLst>
              <a:ext uri="{FF2B5EF4-FFF2-40B4-BE49-F238E27FC236}">
                <a16:creationId xmlns:a16="http://schemas.microsoft.com/office/drawing/2014/main" id="{73F6BCF5-92CD-5225-E50F-957B6EE0DCD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A833038-9DA2-4A95-BB6E-EB0846210F7B}" type="slidenum">
              <a:rPr lang="da-DK" smtClean="0"/>
              <a:t>‹#›</a:t>
            </a:fld>
            <a:endParaRPr lang="da-DK"/>
          </a:p>
        </p:txBody>
      </p:sp>
    </p:spTree>
    <p:extLst>
      <p:ext uri="{BB962C8B-B14F-4D97-AF65-F5344CB8AC3E}">
        <p14:creationId xmlns:p14="http://schemas.microsoft.com/office/powerpoint/2010/main" val="205448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7DF015C-499E-536A-C08E-F903732DED19}"/>
              </a:ext>
            </a:extLst>
          </p:cNvPr>
          <p:cNvSpPr>
            <a:spLocks noGrp="1"/>
          </p:cNvSpPr>
          <p:nvPr>
            <p:ph type="ctrTitle"/>
          </p:nvPr>
        </p:nvSpPr>
        <p:spPr>
          <a:xfrm>
            <a:off x="890338" y="640080"/>
            <a:ext cx="3734014" cy="3566160"/>
          </a:xfrm>
        </p:spPr>
        <p:txBody>
          <a:bodyPr anchor="b">
            <a:normAutofit/>
          </a:bodyPr>
          <a:lstStyle/>
          <a:p>
            <a:pPr algn="l"/>
            <a:r>
              <a:rPr lang="en-US" sz="4600" noProof="0" dirty="0"/>
              <a:t>Use AI in Consolidation</a:t>
            </a:r>
            <a:br>
              <a:rPr lang="en-US" sz="4600" noProof="0" dirty="0"/>
            </a:br>
            <a:endParaRPr lang="en-US" sz="4600" noProof="0" dirty="0"/>
          </a:p>
        </p:txBody>
      </p:sp>
      <p:sp>
        <p:nvSpPr>
          <p:cNvPr id="3" name="Undertitel 2">
            <a:extLst>
              <a:ext uri="{FF2B5EF4-FFF2-40B4-BE49-F238E27FC236}">
                <a16:creationId xmlns:a16="http://schemas.microsoft.com/office/drawing/2014/main" id="{1B2CE1EF-5569-E874-5D7D-D329B662F78F}"/>
              </a:ext>
            </a:extLst>
          </p:cNvPr>
          <p:cNvSpPr>
            <a:spLocks noGrp="1"/>
          </p:cNvSpPr>
          <p:nvPr>
            <p:ph type="subTitle" idx="1"/>
          </p:nvPr>
        </p:nvSpPr>
        <p:spPr>
          <a:xfrm>
            <a:off x="890339" y="4636008"/>
            <a:ext cx="3734014" cy="1572768"/>
          </a:xfrm>
        </p:spPr>
        <p:txBody>
          <a:bodyPr>
            <a:normAutofit/>
          </a:bodyPr>
          <a:lstStyle/>
          <a:p>
            <a:pPr algn="l"/>
            <a:r>
              <a:rPr lang="en-US" noProof="0" dirty="0"/>
              <a:t>By Ali Jamili</a:t>
            </a:r>
          </a:p>
        </p:txBody>
      </p:sp>
      <p:sp>
        <p:nvSpPr>
          <p:cNvPr id="43"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sX0" fmla="*/ 0 w 3474720"/>
              <a:gd name="csY0" fmla="*/ 0 h 18288"/>
              <a:gd name="csX1" fmla="*/ 694944 w 3474720"/>
              <a:gd name="csY1" fmla="*/ 0 h 18288"/>
              <a:gd name="csX2" fmla="*/ 1355141 w 3474720"/>
              <a:gd name="csY2" fmla="*/ 0 h 18288"/>
              <a:gd name="csX3" fmla="*/ 2015338 w 3474720"/>
              <a:gd name="csY3" fmla="*/ 0 h 18288"/>
              <a:gd name="csX4" fmla="*/ 2779776 w 3474720"/>
              <a:gd name="csY4" fmla="*/ 0 h 18288"/>
              <a:gd name="csX5" fmla="*/ 3474720 w 3474720"/>
              <a:gd name="csY5" fmla="*/ 0 h 18288"/>
              <a:gd name="csX6" fmla="*/ 3474720 w 3474720"/>
              <a:gd name="csY6" fmla="*/ 18288 h 18288"/>
              <a:gd name="csX7" fmla="*/ 2779776 w 3474720"/>
              <a:gd name="csY7" fmla="*/ 18288 h 18288"/>
              <a:gd name="csX8" fmla="*/ 2189074 w 3474720"/>
              <a:gd name="csY8" fmla="*/ 18288 h 18288"/>
              <a:gd name="csX9" fmla="*/ 1528877 w 3474720"/>
              <a:gd name="csY9" fmla="*/ 18288 h 18288"/>
              <a:gd name="csX10" fmla="*/ 868680 w 3474720"/>
              <a:gd name="csY10" fmla="*/ 18288 h 18288"/>
              <a:gd name="csX11" fmla="*/ 0 w 3474720"/>
              <a:gd name="csY11" fmla="*/ 18288 h 18288"/>
              <a:gd name="csX12" fmla="*/ 0 w 347472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The image shows a tall, modern building with large glass windows reflecting the vibrant colors of the evening sky.&#10;&#10;AI-generated content may be incorrect.">
            <a:extLst>
              <a:ext uri="{FF2B5EF4-FFF2-40B4-BE49-F238E27FC236}">
                <a16:creationId xmlns:a16="http://schemas.microsoft.com/office/drawing/2014/main" id="{B91C3EC0-FB43-DDE9-D959-28E56F12D088}"/>
              </a:ext>
            </a:extLst>
          </p:cNvPr>
          <p:cNvPicPr>
            <a:picLocks noChangeAspect="1"/>
          </p:cNvPicPr>
          <p:nvPr/>
        </p:nvPicPr>
        <p:blipFill>
          <a:blip r:embed="rId3">
            <a:extLst>
              <a:ext uri="{28A0092B-C50C-407E-A947-70E740481C1C}">
                <a14:useLocalDpi xmlns:a14="http://schemas.microsoft.com/office/drawing/2010/main" val="0"/>
              </a:ext>
            </a:extLst>
          </a:blip>
          <a:srcRect t="24191" r="-1" b="1035"/>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918357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E2DCBC4-FFD7-8CB4-3281-44CFF707322B}"/>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BC68F4-9057-3974-F707-8BC1939726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6877E40-9B1C-32E3-90C5-38A67399BA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5F1BAC30-8FDA-BEA3-CB32-9989EE6EC8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AF4D50C0-386F-B684-E35A-B1AF8B3282AB}"/>
              </a:ext>
            </a:extLst>
          </p:cNvPr>
          <p:cNvSpPr>
            <a:spLocks noGrp="1"/>
          </p:cNvSpPr>
          <p:nvPr>
            <p:ph type="title"/>
          </p:nvPr>
        </p:nvSpPr>
        <p:spPr>
          <a:xfrm>
            <a:off x="1115568" y="548640"/>
            <a:ext cx="10168128" cy="1179576"/>
          </a:xfrm>
        </p:spPr>
        <p:txBody>
          <a:bodyPr>
            <a:normAutofit/>
          </a:bodyPr>
          <a:lstStyle/>
          <a:p>
            <a:r>
              <a:rPr lang="en-US" sz="4000" dirty="0"/>
              <a:t>Example 4: Period-End Reporting Automation</a:t>
            </a:r>
          </a:p>
        </p:txBody>
      </p:sp>
      <p:sp>
        <p:nvSpPr>
          <p:cNvPr id="14" name="Rectangle 13">
            <a:extLst>
              <a:ext uri="{FF2B5EF4-FFF2-40B4-BE49-F238E27FC236}">
                <a16:creationId xmlns:a16="http://schemas.microsoft.com/office/drawing/2014/main" id="{BF7FD45C-C901-70C6-4A6E-E76799F68D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Pladsholder til indhold 2">
            <a:extLst>
              <a:ext uri="{FF2B5EF4-FFF2-40B4-BE49-F238E27FC236}">
                <a16:creationId xmlns:a16="http://schemas.microsoft.com/office/drawing/2014/main" id="{BA870756-193C-11C2-BCDB-83C290417BDE}"/>
              </a:ext>
            </a:extLst>
          </p:cNvPr>
          <p:cNvSpPr>
            <a:spLocks noGrp="1"/>
          </p:cNvSpPr>
          <p:nvPr>
            <p:ph idx="1"/>
          </p:nvPr>
        </p:nvSpPr>
        <p:spPr>
          <a:xfrm>
            <a:off x="1115568" y="2222500"/>
            <a:ext cx="10168128" cy="4318000"/>
          </a:xfrm>
        </p:spPr>
        <p:txBody>
          <a:bodyPr>
            <a:noAutofit/>
          </a:bodyPr>
          <a:lstStyle/>
          <a:p>
            <a:pPr marL="0" indent="0" algn="l">
              <a:spcBef>
                <a:spcPts val="200"/>
              </a:spcBef>
              <a:spcAft>
                <a:spcPts val="200"/>
              </a:spcAft>
              <a:buNone/>
            </a:pPr>
            <a:r>
              <a:rPr lang="en-US" sz="1600" b="1" dirty="0"/>
              <a:t>The Challenge</a:t>
            </a:r>
          </a:p>
          <a:p>
            <a:pPr marL="457200" indent="-228600" algn="l">
              <a:spcAft>
                <a:spcPts val="400"/>
              </a:spcAft>
              <a:buChar char="•"/>
            </a:pPr>
            <a:r>
              <a:rPr lang="en-US" sz="1400" dirty="0"/>
              <a:t>After consolidation closes, the group finance team must produce management commentary: variance analysis against budget and prior period, narrative explanations of material movements, and segment summaries. This is written from scratch each period and typically takes 1 to 2 days.</a:t>
            </a:r>
          </a:p>
          <a:p>
            <a:pPr marL="0" indent="0" algn="l">
              <a:spcBef>
                <a:spcPts val="200"/>
              </a:spcBef>
              <a:spcAft>
                <a:spcPts val="200"/>
              </a:spcAft>
              <a:buNone/>
            </a:pPr>
            <a:r>
              <a:rPr lang="en-US" sz="1600" b="1" dirty="0"/>
              <a:t>Where Manual Work Accumulates</a:t>
            </a:r>
          </a:p>
          <a:p>
            <a:pPr marL="457200" indent="-228600" algn="l">
              <a:spcAft>
                <a:spcPts val="400"/>
              </a:spcAft>
              <a:buChar char="•"/>
            </a:pPr>
            <a:r>
              <a:rPr lang="en-US" sz="1400" dirty="0"/>
              <a:t>The controller pulls actuals from the system, calculates variances manually or in Excel, writes narrative commentary for each line, and formats the output for the board pack or CFO review. Changes to numbers at close require full rewrites.</a:t>
            </a:r>
          </a:p>
          <a:p>
            <a:pPr marL="0" indent="0" algn="l">
              <a:spcBef>
                <a:spcPts val="200"/>
              </a:spcBef>
              <a:spcAft>
                <a:spcPts val="200"/>
              </a:spcAft>
              <a:buNone/>
            </a:pPr>
            <a:r>
              <a:rPr lang="en-US" sz="1600" b="1" dirty="0"/>
              <a:t>How AI Helps</a:t>
            </a:r>
          </a:p>
          <a:p>
            <a:pPr marL="457200" indent="-228600" algn="l">
              <a:spcAft>
                <a:spcPts val="400"/>
              </a:spcAft>
              <a:buChar char="•"/>
            </a:pPr>
            <a:r>
              <a:rPr lang="en-US" sz="1400" dirty="0"/>
              <a:t>AI can read the structured consolidation output, calculate actuals vs. budget and prior period variances by account and entity, identify the largest drivers, and generate a first-draft narrative commentary. The finance team reviews, adjusts tone and context, and finalises.</a:t>
            </a:r>
          </a:p>
          <a:p>
            <a:pPr marL="0" indent="0" algn="l">
              <a:spcBef>
                <a:spcPts val="200"/>
              </a:spcBef>
              <a:spcAft>
                <a:spcPts val="200"/>
              </a:spcAft>
              <a:buNone/>
            </a:pPr>
            <a:r>
              <a:rPr lang="en-US" sz="1600" b="1" dirty="0"/>
              <a:t>AI Produces, Controller Decides</a:t>
            </a:r>
          </a:p>
          <a:p>
            <a:pPr marL="457200" indent="-228600" algn="l">
              <a:buChar char="•"/>
            </a:pPr>
            <a:r>
              <a:rPr lang="en-US" sz="1400" dirty="0"/>
              <a:t>A variance table by P&amp;L line and entity, a ranked list of material movements, and a first-draft management commentary. The controller adds business context, explains non-recurring items, and approves the final narrative.</a:t>
            </a:r>
          </a:p>
        </p:txBody>
      </p:sp>
    </p:spTree>
    <p:extLst>
      <p:ext uri="{BB962C8B-B14F-4D97-AF65-F5344CB8AC3E}">
        <p14:creationId xmlns:p14="http://schemas.microsoft.com/office/powerpoint/2010/main" val="38446493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E2DCBC4-FFD7-8CB4-3281-44CFF707322B}"/>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BC68F4-9057-3974-F707-8BC1939726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6877E40-9B1C-32E3-90C5-38A67399BA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5F1BAC30-8FDA-BEA3-CB32-9989EE6EC8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AF4D50C0-386F-B684-E35A-B1AF8B3282AB}"/>
              </a:ext>
            </a:extLst>
          </p:cNvPr>
          <p:cNvSpPr>
            <a:spLocks noGrp="1"/>
          </p:cNvSpPr>
          <p:nvPr>
            <p:ph type="title"/>
          </p:nvPr>
        </p:nvSpPr>
        <p:spPr>
          <a:xfrm>
            <a:off x="1115568" y="548640"/>
            <a:ext cx="10168128" cy="1179576"/>
          </a:xfrm>
        </p:spPr>
        <p:txBody>
          <a:bodyPr>
            <a:normAutofit/>
          </a:bodyPr>
          <a:lstStyle/>
          <a:p>
            <a:r>
              <a:rPr lang="en-US" sz="4000" dirty="0"/>
              <a:t>Example 4: Period-End Reporting Savings</a:t>
            </a:r>
          </a:p>
        </p:txBody>
      </p:sp>
      <p:sp>
        <p:nvSpPr>
          <p:cNvPr id="14" name="Rectangle 13">
            <a:extLst>
              <a:ext uri="{FF2B5EF4-FFF2-40B4-BE49-F238E27FC236}">
                <a16:creationId xmlns:a16="http://schemas.microsoft.com/office/drawing/2014/main" id="{BF7FD45C-C901-70C6-4A6E-E76799F68D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Pladsholder til indhold 2">
            <a:extLst>
              <a:ext uri="{FF2B5EF4-FFF2-40B4-BE49-F238E27FC236}">
                <a16:creationId xmlns:a16="http://schemas.microsoft.com/office/drawing/2014/main" id="{BA870756-193C-11C2-BCDB-83C290417BDE}"/>
              </a:ext>
            </a:extLst>
          </p:cNvPr>
          <p:cNvSpPr>
            <a:spLocks noGrp="1"/>
          </p:cNvSpPr>
          <p:nvPr>
            <p:ph idx="1"/>
          </p:nvPr>
        </p:nvSpPr>
        <p:spPr>
          <a:xfrm>
            <a:off x="1115568" y="2222500"/>
            <a:ext cx="10168128" cy="4318000"/>
          </a:xfrm>
        </p:spPr>
        <p:txBody>
          <a:bodyPr>
            <a:noAutofit/>
          </a:bodyPr>
          <a:lstStyle/>
          <a:p>
            <a:pPr marL="0" indent="0" algn="l">
              <a:spcBef>
                <a:spcPts val="200"/>
              </a:spcBef>
              <a:spcAft>
                <a:spcPts val="200"/>
              </a:spcAft>
              <a:buNone/>
            </a:pPr>
            <a:r>
              <a:rPr lang="en-US" sz="1600" b="1" dirty="0"/>
              <a:t>Baseline: Manual Process</a:t>
            </a:r>
          </a:p>
          <a:p>
            <a:pPr marL="457200" indent="-228600" algn="l">
              <a:spcAft>
                <a:spcPts val="400"/>
              </a:spcAft>
              <a:buChar char="•"/>
            </a:pPr>
            <a:r>
              <a:rPr lang="en-US" sz="1400" dirty="0"/>
              <a:t>Group P&amp;L with 40 reporting lines across 3 segments. Manual variance calculation: 2 hours. Writing commentary: 6 hours. Formatting and review: 2 hours. Total: approx. 10 hours per close. With 12 closes per year = 120 hours of senior finance time annually.</a:t>
            </a:r>
          </a:p>
          <a:p>
            <a:pPr marL="0" indent="0" algn="l">
              <a:spcBef>
                <a:spcPts val="200"/>
              </a:spcBef>
              <a:spcAft>
                <a:spcPts val="200"/>
              </a:spcAft>
              <a:buNone/>
            </a:pPr>
            <a:r>
              <a:rPr lang="en-US" sz="1600" b="1" dirty="0"/>
              <a:t>With AI Assistance</a:t>
            </a:r>
          </a:p>
          <a:p>
            <a:pPr marL="457200" indent="-228600" algn="l">
              <a:spcAft>
                <a:spcPts val="400"/>
              </a:spcAft>
              <a:buChar char="•"/>
            </a:pPr>
            <a:r>
              <a:rPr lang="en-US" sz="1400" dirty="0"/>
              <a:t>AI calculates all variances and ranks material movements in under 5 minutes. Generates first-draft commentary for all 40 lines in 10 minutes. Controller edits and contextualises: 2 hours. Formatting: 30 minutes. Total: approx. 2.5 hours per close.</a:t>
            </a:r>
          </a:p>
          <a:p>
            <a:pPr marL="0" indent="0" algn="l">
              <a:spcBef>
                <a:spcPts val="200"/>
              </a:spcBef>
              <a:spcAft>
                <a:spcPts val="200"/>
              </a:spcAft>
              <a:buNone/>
            </a:pPr>
            <a:r>
              <a:rPr lang="en-US" sz="1600" b="1" dirty="0"/>
              <a:t>Time Saving</a:t>
            </a:r>
          </a:p>
          <a:p>
            <a:pPr marL="457200" indent="-228600" algn="l">
              <a:spcAft>
                <a:spcPts val="400"/>
              </a:spcAft>
              <a:buChar char="•"/>
            </a:pPr>
            <a:r>
              <a:rPr lang="en-US" sz="1400" dirty="0"/>
              <a:t>From 10 hours to 2.5 hours per close = 7.5 hours saved. Over 12 closes = 90 hours annually.</a:t>
            </a:r>
          </a:p>
          <a:p>
            <a:pPr marL="0" indent="0" algn="l">
              <a:spcBef>
                <a:spcPts val="200"/>
              </a:spcBef>
              <a:spcAft>
                <a:spcPts val="200"/>
              </a:spcAft>
              <a:buNone/>
            </a:pPr>
            <a:r>
              <a:rPr lang="en-US" sz="1600" b="1" dirty="0"/>
              <a:t>Rewrite Cost Reduction</a:t>
            </a:r>
          </a:p>
          <a:p>
            <a:pPr marL="457200" indent="-228600" algn="l">
              <a:spcAft>
                <a:spcPts val="400"/>
              </a:spcAft>
              <a:buChar char="•"/>
            </a:pPr>
            <a:r>
              <a:rPr lang="en-US" sz="1400" dirty="0"/>
              <a:t>When numbers change at close, AI regenerates the full draft in minutes. Manual rewriting of a 40-line commentary takes 3 to 4 hours. If rewrites occur in 8 of 12 closes, AI saves an additional 28 hours per year.</a:t>
            </a:r>
          </a:p>
          <a:p>
            <a:pPr marL="0" indent="0" algn="l">
              <a:spcBef>
                <a:spcPts val="200"/>
              </a:spcBef>
              <a:spcAft>
                <a:spcPts val="200"/>
              </a:spcAft>
              <a:buNone/>
            </a:pPr>
            <a:r>
              <a:rPr lang="en-US" sz="1600" b="1" dirty="0"/>
              <a:t>Quality Consistency</a:t>
            </a:r>
          </a:p>
          <a:p>
            <a:pPr marL="457200" indent="-228600" algn="l">
              <a:buChar char="•"/>
            </a:pPr>
            <a:r>
              <a:rPr lang="en-US" sz="1400" dirty="0"/>
              <a:t>AI applies the same variance threshold and materiality logic every period. Consistent AI-assisted drafts reduce the number of CFO reviews needed.</a:t>
            </a:r>
          </a:p>
        </p:txBody>
      </p:sp>
    </p:spTree>
    <p:extLst>
      <p:ext uri="{BB962C8B-B14F-4D97-AF65-F5344CB8AC3E}">
        <p14:creationId xmlns:p14="http://schemas.microsoft.com/office/powerpoint/2010/main" val="1605364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2DCBC4-FFD7-8CB4-3281-44CFF707322B}"/>
            </a:ext>
          </a:extLst>
        </p:cNvPr>
        <p:cNvGrpSpPr/>
        <p:nvPr/>
      </p:nvGrpSpPr>
      <p:grpSpPr>
        <a:xfrm>
          <a:off x="0" y="0"/>
          <a:ext cx="0" cy="0"/>
          <a:chOff x="0" y="0"/>
          <a:chExt cx="0" cy="0"/>
        </a:xfrm>
      </p:grpSpPr>
      <p:sp>
        <p:nvSpPr>
          <p:cNvPr id="100" name="Rectangle 7"/>
          <p:cNvSpPr/>
          <p:nvPr/>
        </p:nvSpPr>
        <p:spPr>
          <a:xfrm>
            <a:off x="0" y="0"/>
            <a:ext cx="12192000" cy="6858000"/>
          </a:xfrm>
          <a:prstGeom prst="rect">
            <a:avLst/>
          </a:prstGeom>
          <a:solidFill>
            <a:srgbClr val="FFFFFF"/>
          </a:solidFill>
          <a:ln>
            <a:noFill/>
          </a:ln>
        </p:spPr>
        <p:txBody>
          <a:bodyPr/>
          <a:lstStyle/>
          <a:p>
            <a:endParaRPr lang="en-US"/>
          </a:p>
        </p:txBody>
      </p:sp>
      <p:sp>
        <p:nvSpPr>
          <p:cNvPr id="110" name="Rectangle 9"/>
          <p:cNvSpPr/>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txBody>
          <a:bodyPr/>
          <a:lstStyle/>
          <a:p>
            <a:endParaRPr lang="en-US"/>
          </a:p>
        </p:txBody>
      </p:sp>
      <p:sp>
        <p:nvSpPr>
          <p:cNvPr id="2" name="Titel 1">
            <a:extLst>
              <a:ext uri="{FF2B5EF4-FFF2-40B4-BE49-F238E27FC236}">
                <a16:creationId xmlns:a16="http://schemas.microsoft.com/office/drawing/2014/main" id="{AF4D50C0-386F-B684-E35A-B1AF8B3282AB}"/>
              </a:ext>
            </a:extLst>
          </p:cNvPr>
          <p:cNvSpPr>
            <a:spLocks noGrp="1"/>
          </p:cNvSpPr>
          <p:nvPr>
            <p:ph type="title"/>
          </p:nvPr>
        </p:nvSpPr>
        <p:spPr>
          <a:xfrm>
            <a:off x="1115568" y="548640"/>
            <a:ext cx="10168128" cy="1179576"/>
          </a:xfrm>
        </p:spPr>
        <p:txBody>
          <a:bodyPr>
            <a:normAutofit/>
          </a:bodyPr>
          <a:lstStyle/>
          <a:p>
            <a:r>
              <a:rPr lang="en-US" sz="4000" dirty="0"/>
              <a:t>What to Do Next</a:t>
            </a:r>
          </a:p>
        </p:txBody>
      </p:sp>
      <p:sp>
        <p:nvSpPr>
          <p:cNvPr id="3" name="Pladsholder til indhold 2">
            <a:extLst>
              <a:ext uri="{FF2B5EF4-FFF2-40B4-BE49-F238E27FC236}">
                <a16:creationId xmlns:a16="http://schemas.microsoft.com/office/drawing/2014/main" id="{BA870756-193C-11C2-BCDB-83C290417BDE}"/>
              </a:ext>
            </a:extLst>
          </p:cNvPr>
          <p:cNvSpPr>
            <a:spLocks noGrp="1"/>
          </p:cNvSpPr>
          <p:nvPr>
            <p:ph idx="1"/>
          </p:nvPr>
        </p:nvSpPr>
        <p:spPr>
          <a:xfrm>
            <a:off x="1115568" y="2222500"/>
            <a:ext cx="10168128" cy="4318000"/>
          </a:xfrm>
        </p:spPr>
        <p:txBody>
          <a:bodyPr>
            <a:noAutofit/>
          </a:bodyPr>
          <a:lstStyle/>
          <a:p>
            <a:pPr marL="0" indent="0" algn="l">
              <a:spcBef>
                <a:spcPts val="200"/>
              </a:spcBef>
              <a:spcAft>
                <a:spcPts val="200"/>
              </a:spcAft>
              <a:buNone/>
            </a:pPr>
            <a:r>
              <a:rPr lang="en-US" sz="1600" b="1" dirty="0"/>
              <a:t>Assess Your Current Close Process</a:t>
            </a:r>
          </a:p>
          <a:p>
            <a:pPr marL="457200" indent="-228600" algn="l">
              <a:spcAft>
                <a:spcPts val="400"/>
              </a:spcAft>
              <a:buChar char="•"/>
            </a:pPr>
            <a:r>
              <a:rPr lang="en-US" sz="1400" dirty="0"/>
              <a:t>Map the steps and hours involved in your current period-end close. Identify where intercompany matching, currency translation, and commentary writing consume the most finance time.</a:t>
            </a:r>
          </a:p>
          <a:p>
            <a:pPr marL="0" indent="0" algn="l">
              <a:spcBef>
                <a:spcPts val="200"/>
              </a:spcBef>
              <a:spcAft>
                <a:spcPts val="200"/>
              </a:spcAft>
              <a:buNone/>
            </a:pPr>
            <a:r>
              <a:rPr lang="en-US" sz="1600" b="1" dirty="0"/>
              <a:t>Confirm Your Consolidation Setup</a:t>
            </a:r>
          </a:p>
          <a:p>
            <a:pPr marL="457200" indent="-228600" algn="l">
              <a:spcAft>
                <a:spcPts val="400"/>
              </a:spcAft>
              <a:buChar char="•"/>
            </a:pPr>
            <a:r>
              <a:rPr lang="en-US" sz="1400" dirty="0"/>
              <a:t>Review your legal entity structure, intercompany accounting policies, and exchange rate types. Clean configuration is a prerequisite before adding AI to the workflow.</a:t>
            </a:r>
          </a:p>
          <a:p>
            <a:pPr marL="0" indent="0" algn="l">
              <a:spcBef>
                <a:spcPts val="200"/>
              </a:spcBef>
              <a:spcAft>
                <a:spcPts val="200"/>
              </a:spcAft>
              <a:buNone/>
            </a:pPr>
            <a:r>
              <a:rPr lang="en-US" sz="1600" b="1" dirty="0"/>
              <a:t>Choose One Use Case to Pilot</a:t>
            </a:r>
          </a:p>
          <a:p>
            <a:pPr marL="457200" indent="-228600" algn="l">
              <a:spcAft>
                <a:spcPts val="400"/>
              </a:spcAft>
              <a:buChar char="•"/>
            </a:pPr>
            <a:r>
              <a:rPr lang="en-US" sz="1400" dirty="0"/>
              <a:t>Pick the highest-volume, most repetitive task from the four examples in this guide. Run a pilot on one close cycle and measure the time saved before scaling across the group.</a:t>
            </a:r>
          </a:p>
          <a:p>
            <a:pPr marL="0" indent="0" algn="l">
              <a:spcBef>
                <a:spcPts val="200"/>
              </a:spcBef>
              <a:spcAft>
                <a:spcPts val="200"/>
              </a:spcAft>
              <a:buNone/>
            </a:pPr>
            <a:r>
              <a:rPr lang="en-US" sz="1600" b="1" dirty="0"/>
              <a:t>Define Your Review and Sign-off Model</a:t>
            </a:r>
          </a:p>
          <a:p>
            <a:pPr marL="457200" indent="-228600" algn="l">
              <a:spcAft>
                <a:spcPts val="400"/>
              </a:spcAft>
              <a:buChar char="•"/>
            </a:pPr>
            <a:r>
              <a:rPr lang="en-US" sz="1400" dirty="0"/>
              <a:t>Agree what AI prepares and what the controller approves. Set materiality thresholds, exception rules, and a clear audit trail before the first AI-assisted close.</a:t>
            </a:r>
          </a:p>
          <a:p>
            <a:pPr marL="0" indent="0" algn="l">
              <a:spcBef>
                <a:spcPts val="200"/>
              </a:spcBef>
              <a:spcAft>
                <a:spcPts val="200"/>
              </a:spcAft>
              <a:buNone/>
            </a:pPr>
            <a:r>
              <a:rPr lang="en-US" sz="1600" b="1" dirty="0"/>
              <a:t>Talk to Someone Who Has Done It</a:t>
            </a:r>
          </a:p>
          <a:p>
            <a:pPr marL="457200" indent="-228600" algn="l">
              <a:buChar char="•"/>
            </a:pPr>
            <a:r>
              <a:rPr lang="en-US" sz="1400" dirty="0"/>
              <a:t>Adding AI to a group consolidation process is one of the highest-impact changes a finance team can make. If you are unsure where to start, reach out to someone who has handled it before — I am happy to help.</a:t>
            </a:r>
          </a:p>
        </p:txBody>
      </p:sp>
      <p:sp>
        <p:nvSpPr>
          <p:cNvPr id="103" name="Rectangle 13"/>
          <p:cNvSpPr/>
          <p:nvPr/>
        </p:nvSpPr>
        <p:spPr>
          <a:xfrm>
            <a:off x="495300" y="762000"/>
            <a:ext cx="127000" cy="698500"/>
          </a:xfrm>
          <a:prstGeom prst="rect">
            <a:avLst/>
          </a:prstGeom>
          <a:solidFill>
            <a:srgbClr val="E97132"/>
          </a:solidFill>
          <a:ln>
            <a:noFill/>
          </a:ln>
        </p:spPr>
        <p:txBody>
          <a:bodyPr/>
          <a:lstStyle/>
          <a:p>
            <a:endParaRPr lang="en-US"/>
          </a:p>
        </p:txBody>
      </p:sp>
    </p:spTree>
    <p:extLst>
      <p:ext uri="{BB962C8B-B14F-4D97-AF65-F5344CB8AC3E}">
        <p14:creationId xmlns:p14="http://schemas.microsoft.com/office/powerpoint/2010/main" val="1564678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F6630F9-0A43-884E-71E7-81CA696F5926}"/>
              </a:ext>
            </a:extLst>
          </p:cNvPr>
          <p:cNvSpPr>
            <a:spLocks noGrp="1"/>
          </p:cNvSpPr>
          <p:nvPr>
            <p:ph type="title"/>
          </p:nvPr>
        </p:nvSpPr>
        <p:spPr>
          <a:xfrm>
            <a:off x="686834" y="1153572"/>
            <a:ext cx="3200400" cy="4461163"/>
          </a:xfrm>
        </p:spPr>
        <p:txBody>
          <a:bodyPr>
            <a:normAutofit/>
          </a:bodyPr>
          <a:lstStyle/>
          <a:p>
            <a:pPr algn="l"/>
            <a:r>
              <a:rPr lang="en-US" sz="5400" b="1" dirty="0">
                <a:solidFill>
                  <a:srgbClr val="FFFFFF"/>
                </a:solidFill>
              </a:rPr>
              <a:t>Agenda</a:t>
            </a:r>
          </a:p>
        </p:txBody>
      </p:sp>
      <p:sp>
        <p:nvSpPr>
          <p:cNvPr id="27" name="Arc 26">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Pladsholder til indhold 6">
            <a:extLst>
              <a:ext uri="{FF2B5EF4-FFF2-40B4-BE49-F238E27FC236}">
                <a16:creationId xmlns:a16="http://schemas.microsoft.com/office/drawing/2014/main" id="{2497E683-029D-45AE-4812-A040D4DED108}"/>
              </a:ext>
            </a:extLst>
          </p:cNvPr>
          <p:cNvSpPr>
            <a:spLocks noGrp="1"/>
          </p:cNvSpPr>
          <p:nvPr>
            <p:ph idx="1"/>
          </p:nvPr>
        </p:nvSpPr>
        <p:spPr>
          <a:xfrm>
            <a:off x="4447308" y="591344"/>
            <a:ext cx="6906491" cy="5585619"/>
          </a:xfrm>
        </p:spPr>
        <p:txBody>
          <a:bodyPr anchor="ctr">
            <a:normAutofit/>
          </a:bodyPr>
          <a:lstStyle/>
          <a:p>
            <a:pPr marL="514350" indent="-514350" algn="l">
              <a:spcBef>
                <a:spcPts val="600"/>
              </a:spcBef>
              <a:spcAft>
                <a:spcPts val="300"/>
              </a:spcAft>
              <a:buFont typeface="+mj-lt"/>
              <a:buAutoNum type="arabicPeriod"/>
            </a:pPr>
            <a:r>
              <a:rPr lang="en-US" sz="2000" b="1" dirty="0">
                <a:solidFill>
                  <a:srgbClr val="0E2841"/>
                </a:solidFill>
              </a:rPr>
              <a:t>Introduction: Consolidation</a:t>
            </a:r>
          </a:p>
          <a:p>
            <a:pPr marL="514350" indent="-514350" algn="l">
              <a:spcBef>
                <a:spcPts val="600"/>
              </a:spcBef>
              <a:spcAft>
                <a:spcPts val="300"/>
              </a:spcAft>
              <a:buFont typeface="+mj-lt"/>
              <a:buAutoNum type="arabicPeriod"/>
            </a:pPr>
            <a:endParaRPr lang="en-US" sz="2000" b="1" dirty="0">
              <a:solidFill>
                <a:srgbClr val="0E2841"/>
              </a:solidFill>
            </a:endParaRPr>
          </a:p>
          <a:p>
            <a:pPr marL="514350" indent="-514350" algn="l">
              <a:spcBef>
                <a:spcPts val="600"/>
              </a:spcBef>
              <a:spcAft>
                <a:spcPts val="300"/>
              </a:spcAft>
              <a:buFont typeface="+mj-lt"/>
              <a:buAutoNum type="arabicPeriod"/>
            </a:pPr>
            <a:r>
              <a:rPr lang="en-US" sz="2000" b="1" dirty="0">
                <a:solidFill>
                  <a:srgbClr val="0E2841"/>
                </a:solidFill>
              </a:rPr>
              <a:t>Intercompany Elimination</a:t>
            </a:r>
            <a:endParaRPr lang="en-US" sz="1600" b="0" dirty="0">
              <a:solidFill>
                <a:srgbClr val="595959"/>
              </a:solidFill>
            </a:endParaRPr>
          </a:p>
          <a:p>
            <a:pPr marL="514350" indent="-514350" algn="l">
              <a:spcBef>
                <a:spcPts val="600"/>
              </a:spcBef>
              <a:spcAft>
                <a:spcPts val="300"/>
              </a:spcAft>
              <a:buFont typeface="+mj-lt"/>
              <a:buAutoNum type="arabicPeriod"/>
            </a:pPr>
            <a:endParaRPr lang="en-US" sz="2000" b="1" dirty="0">
              <a:solidFill>
                <a:srgbClr val="0E2841"/>
              </a:solidFill>
            </a:endParaRPr>
          </a:p>
          <a:p>
            <a:pPr marL="514350" indent="-514350" algn="l">
              <a:spcBef>
                <a:spcPts val="600"/>
              </a:spcBef>
              <a:spcAft>
                <a:spcPts val="300"/>
              </a:spcAft>
              <a:buFont typeface="+mj-lt"/>
              <a:buAutoNum type="arabicPeriod"/>
            </a:pPr>
            <a:r>
              <a:rPr lang="en-US" sz="2000" b="1" dirty="0">
                <a:solidFill>
                  <a:srgbClr val="0E2841"/>
                </a:solidFill>
              </a:rPr>
              <a:t>Currency Translation Validation</a:t>
            </a:r>
            <a:endParaRPr lang="en-US" sz="1600" b="0" dirty="0">
              <a:solidFill>
                <a:srgbClr val="595959"/>
              </a:solidFill>
            </a:endParaRPr>
          </a:p>
          <a:p>
            <a:pPr marL="514350" indent="-514350" algn="l">
              <a:spcBef>
                <a:spcPts val="600"/>
              </a:spcBef>
              <a:spcAft>
                <a:spcPts val="300"/>
              </a:spcAft>
              <a:buFont typeface="+mj-lt"/>
              <a:buAutoNum type="arabicPeriod"/>
            </a:pPr>
            <a:endParaRPr lang="en-US" sz="2000" b="1" dirty="0">
              <a:solidFill>
                <a:srgbClr val="0E2841"/>
              </a:solidFill>
            </a:endParaRPr>
          </a:p>
          <a:p>
            <a:pPr marL="514350" indent="-514350" algn="l">
              <a:spcBef>
                <a:spcPts val="600"/>
              </a:spcBef>
              <a:spcAft>
                <a:spcPts val="300"/>
              </a:spcAft>
              <a:buFont typeface="+mj-lt"/>
              <a:buAutoNum type="arabicPeriod"/>
            </a:pPr>
            <a:r>
              <a:rPr lang="en-US" sz="2000" b="1" dirty="0">
                <a:solidFill>
                  <a:srgbClr val="0E2841"/>
                </a:solidFill>
              </a:rPr>
              <a:t>Consolidation Journal Review</a:t>
            </a:r>
            <a:endParaRPr lang="en-US" sz="1600" b="0" dirty="0">
              <a:solidFill>
                <a:srgbClr val="595959"/>
              </a:solidFill>
            </a:endParaRPr>
          </a:p>
          <a:p>
            <a:pPr marL="514350" indent="-514350" algn="l">
              <a:spcBef>
                <a:spcPts val="600"/>
              </a:spcBef>
              <a:spcAft>
                <a:spcPts val="300"/>
              </a:spcAft>
              <a:buFont typeface="+mj-lt"/>
              <a:buAutoNum type="arabicPeriod"/>
            </a:pPr>
            <a:endParaRPr lang="en-US" sz="2000" b="1" dirty="0">
              <a:solidFill>
                <a:srgbClr val="0E2841"/>
              </a:solidFill>
            </a:endParaRPr>
          </a:p>
          <a:p>
            <a:pPr marL="514350" indent="-514350" algn="l">
              <a:spcBef>
                <a:spcPts val="600"/>
              </a:spcBef>
              <a:spcAft>
                <a:spcPts val="300"/>
              </a:spcAft>
              <a:buFont typeface="+mj-lt"/>
              <a:buAutoNum type="arabicPeriod"/>
            </a:pPr>
            <a:r>
              <a:rPr lang="en-US" sz="2000" b="1" dirty="0">
                <a:solidFill>
                  <a:srgbClr val="0E2841"/>
                </a:solidFill>
              </a:rPr>
              <a:t>Period-End Reporting Automation</a:t>
            </a:r>
            <a:endParaRPr lang="en-US" sz="1600" b="0" dirty="0">
              <a:solidFill>
                <a:srgbClr val="595959"/>
              </a:solidFill>
            </a:endParaRPr>
          </a:p>
        </p:txBody>
      </p:sp>
    </p:spTree>
    <p:extLst>
      <p:ext uri="{BB962C8B-B14F-4D97-AF65-F5344CB8AC3E}">
        <p14:creationId xmlns:p14="http://schemas.microsoft.com/office/powerpoint/2010/main" val="4245692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E2DCBC4-FFD7-8CB4-3281-44CFF707322B}"/>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BC68F4-9057-3974-F707-8BC1939726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6877E40-9B1C-32E3-90C5-38A67399BA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5F1BAC30-8FDA-BEA3-CB32-9989EE6EC8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AF4D50C0-386F-B684-E35A-B1AF8B3282AB}"/>
              </a:ext>
            </a:extLst>
          </p:cNvPr>
          <p:cNvSpPr>
            <a:spLocks noGrp="1"/>
          </p:cNvSpPr>
          <p:nvPr>
            <p:ph type="title"/>
          </p:nvPr>
        </p:nvSpPr>
        <p:spPr>
          <a:xfrm>
            <a:off x="1115568" y="548640"/>
            <a:ext cx="10168128" cy="1179576"/>
          </a:xfrm>
        </p:spPr>
        <p:txBody>
          <a:bodyPr>
            <a:normAutofit/>
          </a:bodyPr>
          <a:lstStyle/>
          <a:p>
            <a:r>
              <a:rPr lang="en-US" sz="4000" dirty="0"/>
              <a:t>Introduction: Consolidation</a:t>
            </a:r>
          </a:p>
        </p:txBody>
      </p:sp>
      <p:sp>
        <p:nvSpPr>
          <p:cNvPr id="14" name="Rectangle 13">
            <a:extLst>
              <a:ext uri="{FF2B5EF4-FFF2-40B4-BE49-F238E27FC236}">
                <a16:creationId xmlns:a16="http://schemas.microsoft.com/office/drawing/2014/main" id="{BF7FD45C-C901-70C6-4A6E-E76799F68D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Pladsholder til indhold 2">
            <a:extLst>
              <a:ext uri="{FF2B5EF4-FFF2-40B4-BE49-F238E27FC236}">
                <a16:creationId xmlns:a16="http://schemas.microsoft.com/office/drawing/2014/main" id="{BA870756-193C-11C2-BCDB-83C290417BDE}"/>
              </a:ext>
            </a:extLst>
          </p:cNvPr>
          <p:cNvSpPr>
            <a:spLocks noGrp="1"/>
          </p:cNvSpPr>
          <p:nvPr>
            <p:ph idx="1"/>
          </p:nvPr>
        </p:nvSpPr>
        <p:spPr>
          <a:xfrm>
            <a:off x="1115568" y="2222500"/>
            <a:ext cx="10168128" cy="4318000"/>
          </a:xfrm>
        </p:spPr>
        <p:txBody>
          <a:bodyPr>
            <a:noAutofit/>
          </a:bodyPr>
          <a:lstStyle/>
          <a:p>
            <a:pPr marL="0" indent="0" algn="l">
              <a:spcBef>
                <a:spcPts val="200"/>
              </a:spcBef>
              <a:spcAft>
                <a:spcPts val="200"/>
              </a:spcAft>
              <a:buNone/>
            </a:pPr>
            <a:r>
              <a:rPr lang="en-US" sz="1600" b="1" dirty="0"/>
              <a:t>What Is Consolidation?</a:t>
            </a:r>
          </a:p>
          <a:p>
            <a:pPr marL="457200" indent="-228600" algn="l">
              <a:spcAft>
                <a:spcPts val="400"/>
              </a:spcAft>
              <a:buChar char="•"/>
            </a:pPr>
            <a:r>
              <a:rPr lang="en-US" sz="1400" dirty="0"/>
              <a:t>Consolidation combines financial results from multiple legal entities into a single group view. In the system this includes intercompany eliminations, currency translation, and group-level adjustments.</a:t>
            </a:r>
          </a:p>
          <a:p>
            <a:pPr marL="0" indent="0" algn="l">
              <a:spcBef>
                <a:spcPts val="200"/>
              </a:spcBef>
              <a:spcAft>
                <a:spcPts val="200"/>
              </a:spcAft>
              <a:buNone/>
            </a:pPr>
            <a:r>
              <a:rPr lang="en-US" sz="1600" b="1" dirty="0"/>
              <a:t>Why It Is Complex</a:t>
            </a:r>
          </a:p>
          <a:p>
            <a:pPr marL="457200" indent="-228600" algn="l">
              <a:spcAft>
                <a:spcPts val="400"/>
              </a:spcAft>
              <a:buChar char="•"/>
            </a:pPr>
            <a:r>
              <a:rPr lang="en-US" sz="1400" dirty="0"/>
              <a:t>Each subsidiary may operate in a different currency, follow different local rules, and carry intercompany balances with other entities. Reconciling these accurately at period-end is time-consuming and error-prone.</a:t>
            </a:r>
          </a:p>
          <a:p>
            <a:pPr marL="0" indent="0" algn="l">
              <a:spcBef>
                <a:spcPts val="200"/>
              </a:spcBef>
              <a:spcAft>
                <a:spcPts val="200"/>
              </a:spcAft>
              <a:buNone/>
            </a:pPr>
            <a:r>
              <a:rPr lang="en-US" sz="1600" b="1" dirty="0"/>
              <a:t>Where AI Adds Value</a:t>
            </a:r>
          </a:p>
          <a:p>
            <a:pPr marL="457200" indent="-228600" algn="l">
              <a:spcAft>
                <a:spcPts val="400"/>
              </a:spcAft>
              <a:buChar char="•"/>
            </a:pPr>
            <a:r>
              <a:rPr lang="en-US" sz="1400" dirty="0"/>
              <a:t>AI tools can scan large volumes of intercompany transactions, validate exchange rate application, review journal patterns, and generate reporting commentary. The common thread: high volume, structured data, repeatable logic.</a:t>
            </a:r>
          </a:p>
          <a:p>
            <a:pPr marL="0" indent="0" algn="l">
              <a:spcBef>
                <a:spcPts val="200"/>
              </a:spcBef>
              <a:spcAft>
                <a:spcPts val="200"/>
              </a:spcAft>
              <a:buNone/>
            </a:pPr>
            <a:r>
              <a:rPr lang="en-US" sz="1600" b="1" dirty="0"/>
              <a:t>What AI Does Not Replace</a:t>
            </a:r>
          </a:p>
          <a:p>
            <a:pPr marL="457200" indent="-228600" algn="l">
              <a:spcAft>
                <a:spcPts val="400"/>
              </a:spcAft>
              <a:buChar char="•"/>
            </a:pPr>
            <a:r>
              <a:rPr lang="en-US" sz="1400" dirty="0"/>
              <a:t>Accounting judgement, statutory sign-off, and policy decisions remain with the finance team. AI assists with the analytical and reconciliation workload. It does not own the result.</a:t>
            </a:r>
          </a:p>
          <a:p>
            <a:pPr marL="0" indent="0" algn="l">
              <a:spcBef>
                <a:spcPts val="200"/>
              </a:spcBef>
              <a:spcAft>
                <a:spcPts val="200"/>
              </a:spcAft>
              <a:buNone/>
            </a:pPr>
            <a:r>
              <a:rPr lang="en-US" sz="1600" b="1" dirty="0"/>
              <a:t>The Four Use Cases in This Guide</a:t>
            </a:r>
          </a:p>
          <a:p>
            <a:pPr marL="457200" indent="-228600" algn="l">
              <a:buChar char="•"/>
            </a:pPr>
            <a:r>
              <a:rPr lang="en-US" sz="1400" dirty="0"/>
              <a:t>Intercompany elimination, currency translation validation, consolidation journal review, and period-end reporting automation. Each with a worked example and a time-saving calculation.</a:t>
            </a:r>
          </a:p>
        </p:txBody>
      </p:sp>
    </p:spTree>
    <p:extLst>
      <p:ext uri="{BB962C8B-B14F-4D97-AF65-F5344CB8AC3E}">
        <p14:creationId xmlns:p14="http://schemas.microsoft.com/office/powerpoint/2010/main" val="60874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E2DCBC4-FFD7-8CB4-3281-44CFF707322B}"/>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BC68F4-9057-3974-F707-8BC1939726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6877E40-9B1C-32E3-90C5-38A67399BA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5F1BAC30-8FDA-BEA3-CB32-9989EE6EC8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AF4D50C0-386F-B684-E35A-B1AF8B3282AB}"/>
              </a:ext>
            </a:extLst>
          </p:cNvPr>
          <p:cNvSpPr>
            <a:spLocks noGrp="1"/>
          </p:cNvSpPr>
          <p:nvPr>
            <p:ph type="title"/>
          </p:nvPr>
        </p:nvSpPr>
        <p:spPr>
          <a:xfrm>
            <a:off x="1115568" y="548640"/>
            <a:ext cx="10168128" cy="1179576"/>
          </a:xfrm>
        </p:spPr>
        <p:txBody>
          <a:bodyPr>
            <a:normAutofit/>
          </a:bodyPr>
          <a:lstStyle/>
          <a:p>
            <a:r>
              <a:rPr lang="en-US" sz="4000" dirty="0"/>
              <a:t>Example 1: Intercompany Elimination</a:t>
            </a:r>
          </a:p>
        </p:txBody>
      </p:sp>
      <p:sp>
        <p:nvSpPr>
          <p:cNvPr id="14" name="Rectangle 13">
            <a:extLst>
              <a:ext uri="{FF2B5EF4-FFF2-40B4-BE49-F238E27FC236}">
                <a16:creationId xmlns:a16="http://schemas.microsoft.com/office/drawing/2014/main" id="{BF7FD45C-C901-70C6-4A6E-E76799F68D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Pladsholder til indhold 2">
            <a:extLst>
              <a:ext uri="{FF2B5EF4-FFF2-40B4-BE49-F238E27FC236}">
                <a16:creationId xmlns:a16="http://schemas.microsoft.com/office/drawing/2014/main" id="{BA870756-193C-11C2-BCDB-83C290417BDE}"/>
              </a:ext>
            </a:extLst>
          </p:cNvPr>
          <p:cNvSpPr>
            <a:spLocks noGrp="1"/>
          </p:cNvSpPr>
          <p:nvPr>
            <p:ph idx="1"/>
          </p:nvPr>
        </p:nvSpPr>
        <p:spPr>
          <a:xfrm>
            <a:off x="1115568" y="2222500"/>
            <a:ext cx="10168128" cy="4318000"/>
          </a:xfrm>
        </p:spPr>
        <p:txBody>
          <a:bodyPr>
            <a:noAutofit/>
          </a:bodyPr>
          <a:lstStyle/>
          <a:p>
            <a:pPr marL="0" indent="0" algn="l">
              <a:spcBef>
                <a:spcPts val="200"/>
              </a:spcBef>
              <a:spcAft>
                <a:spcPts val="200"/>
              </a:spcAft>
              <a:buNone/>
            </a:pPr>
            <a:r>
              <a:rPr lang="en-US" sz="1600" b="1" dirty="0"/>
              <a:t>The Challenge</a:t>
            </a:r>
          </a:p>
          <a:p>
            <a:pPr marL="457200" indent="-228600" algn="l">
              <a:spcAft>
                <a:spcPts val="400"/>
              </a:spcAft>
              <a:buChar char="•"/>
            </a:pPr>
            <a:r>
              <a:rPr lang="en-US" sz="1400" dirty="0"/>
              <a:t>When two legal entities within the same group trade with each other, the resulting revenue and cost must be eliminated at group level. In the system this means matching intercompany sales, purchases, and open balances across entities before the consolidation run.</a:t>
            </a:r>
          </a:p>
          <a:p>
            <a:pPr marL="0" indent="0" algn="l">
              <a:spcBef>
                <a:spcPts val="200"/>
              </a:spcBef>
              <a:spcAft>
                <a:spcPts val="200"/>
              </a:spcAft>
              <a:buNone/>
            </a:pPr>
            <a:r>
              <a:rPr lang="en-US" sz="1600" b="1" dirty="0"/>
              <a:t>Where Manual Work Accumulates</a:t>
            </a:r>
          </a:p>
          <a:p>
            <a:pPr marL="457200" indent="-228600" algn="l">
              <a:spcAft>
                <a:spcPts val="400"/>
              </a:spcAft>
              <a:buChar char="•"/>
            </a:pPr>
            <a:r>
              <a:rPr lang="en-US" sz="1400" dirty="0"/>
              <a:t>Finance teams typically export intercompany balances to Excel, match them manually by transaction reference, investigate discrepancies, and post elimination journals. With 5 or more legal entities this can take 2 to 4 days per close.</a:t>
            </a:r>
          </a:p>
          <a:p>
            <a:pPr marL="0" indent="0" algn="l">
              <a:spcBef>
                <a:spcPts val="200"/>
              </a:spcBef>
              <a:spcAft>
                <a:spcPts val="200"/>
              </a:spcAft>
              <a:buNone/>
            </a:pPr>
            <a:r>
              <a:rPr lang="en-US" sz="1600" b="1" dirty="0"/>
              <a:t>How AI Helps</a:t>
            </a:r>
          </a:p>
          <a:p>
            <a:pPr marL="457200" indent="-228600" algn="l">
              <a:spcAft>
                <a:spcPts val="400"/>
              </a:spcAft>
              <a:buChar char="•"/>
            </a:pPr>
            <a:r>
              <a:rPr lang="en-US" sz="1400" dirty="0"/>
              <a:t>AI can scan intercompany transaction logs across all legal entities, automatically match records by reference, amount, and date, and output a structured exception list showing only the unmatched items. The team investigates exceptions, not the full population.</a:t>
            </a:r>
          </a:p>
          <a:p>
            <a:pPr marL="0" indent="0" algn="l">
              <a:spcBef>
                <a:spcPts val="200"/>
              </a:spcBef>
              <a:spcAft>
                <a:spcPts val="200"/>
              </a:spcAft>
              <a:buNone/>
            </a:pPr>
            <a:r>
              <a:rPr lang="en-US" sz="1600" b="1" dirty="0"/>
              <a:t>AI Produces, Controller Decides</a:t>
            </a:r>
          </a:p>
          <a:p>
            <a:pPr marL="457200" indent="-228600" algn="l">
              <a:buChar char="•"/>
            </a:pPr>
            <a:r>
              <a:rPr lang="en-US" sz="1400" dirty="0"/>
              <a:t>A reconciliation report, unresolved differences with suggested reasons, and draft elimination journals. The controller approves entries, investigates aged differences, and signs off.</a:t>
            </a:r>
          </a:p>
        </p:txBody>
      </p:sp>
    </p:spTree>
    <p:extLst>
      <p:ext uri="{BB962C8B-B14F-4D97-AF65-F5344CB8AC3E}">
        <p14:creationId xmlns:p14="http://schemas.microsoft.com/office/powerpoint/2010/main" val="3213704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E2DCBC4-FFD7-8CB4-3281-44CFF707322B}"/>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BC68F4-9057-3974-F707-8BC1939726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6877E40-9B1C-32E3-90C5-38A67399BA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5F1BAC30-8FDA-BEA3-CB32-9989EE6EC8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AF4D50C0-386F-B684-E35A-B1AF8B3282AB}"/>
              </a:ext>
            </a:extLst>
          </p:cNvPr>
          <p:cNvSpPr>
            <a:spLocks noGrp="1"/>
          </p:cNvSpPr>
          <p:nvPr>
            <p:ph type="title"/>
          </p:nvPr>
        </p:nvSpPr>
        <p:spPr>
          <a:xfrm>
            <a:off x="1115568" y="548640"/>
            <a:ext cx="10168128" cy="1179576"/>
          </a:xfrm>
        </p:spPr>
        <p:txBody>
          <a:bodyPr>
            <a:normAutofit/>
          </a:bodyPr>
          <a:lstStyle/>
          <a:p>
            <a:r>
              <a:rPr lang="en-US" sz="4000" dirty="0"/>
              <a:t>Example 1: Intercompany Elimination Savings</a:t>
            </a:r>
          </a:p>
        </p:txBody>
      </p:sp>
      <p:sp>
        <p:nvSpPr>
          <p:cNvPr id="14" name="Rectangle 13">
            <a:extLst>
              <a:ext uri="{FF2B5EF4-FFF2-40B4-BE49-F238E27FC236}">
                <a16:creationId xmlns:a16="http://schemas.microsoft.com/office/drawing/2014/main" id="{BF7FD45C-C901-70C6-4A6E-E76799F68D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Pladsholder til indhold 2">
            <a:extLst>
              <a:ext uri="{FF2B5EF4-FFF2-40B4-BE49-F238E27FC236}">
                <a16:creationId xmlns:a16="http://schemas.microsoft.com/office/drawing/2014/main" id="{BA870756-193C-11C2-BCDB-83C290417BDE}"/>
              </a:ext>
            </a:extLst>
          </p:cNvPr>
          <p:cNvSpPr>
            <a:spLocks noGrp="1"/>
          </p:cNvSpPr>
          <p:nvPr>
            <p:ph idx="1"/>
          </p:nvPr>
        </p:nvSpPr>
        <p:spPr>
          <a:xfrm>
            <a:off x="1115568" y="2222500"/>
            <a:ext cx="10168128" cy="4318000"/>
          </a:xfrm>
        </p:spPr>
        <p:txBody>
          <a:bodyPr>
            <a:noAutofit/>
          </a:bodyPr>
          <a:lstStyle/>
          <a:p>
            <a:pPr marL="0" indent="0" algn="l">
              <a:spcBef>
                <a:spcPts val="200"/>
              </a:spcBef>
              <a:spcAft>
                <a:spcPts val="200"/>
              </a:spcAft>
              <a:buNone/>
            </a:pPr>
            <a:r>
              <a:rPr lang="en-US" sz="1600" b="1" dirty="0"/>
              <a:t>Baseline: Manual Process</a:t>
            </a:r>
          </a:p>
          <a:p>
            <a:pPr marL="457200" indent="-228600" algn="l">
              <a:spcAft>
                <a:spcPts val="400"/>
              </a:spcAft>
              <a:buChar char="•"/>
            </a:pPr>
            <a:r>
              <a:rPr lang="en-US" sz="1400" dirty="0"/>
              <a:t>5 legal entities. Average 200 intercompany transactions per entity per month = 1,000 transactions to match. Manual matching rate: 60 per hour. Total matching time: 16.7 hours. Plus 4 hours investigation and journal posting. Total: approx. 21 hours per close.</a:t>
            </a:r>
          </a:p>
          <a:p>
            <a:pPr marL="0" indent="0" algn="l">
              <a:spcBef>
                <a:spcPts val="200"/>
              </a:spcBef>
              <a:spcAft>
                <a:spcPts val="200"/>
              </a:spcAft>
              <a:buNone/>
            </a:pPr>
            <a:r>
              <a:rPr lang="en-US" sz="1600" b="1" dirty="0"/>
              <a:t>With AI Assistance</a:t>
            </a:r>
          </a:p>
          <a:p>
            <a:pPr marL="457200" indent="-228600" algn="l">
              <a:spcAft>
                <a:spcPts val="400"/>
              </a:spcAft>
              <a:buChar char="•"/>
            </a:pPr>
            <a:r>
              <a:rPr lang="en-US" sz="1400" dirty="0"/>
              <a:t>AI auto-matches 92% of transactions (920 of 1,000) in under 10 minutes. Controller reviews 80 exceptions at 15 minutes each = 20 hours saved on matching, 2 hours on exceptions. Journal draft auto-generated. Total: approx. 4 hours per close.</a:t>
            </a:r>
          </a:p>
          <a:p>
            <a:pPr marL="0" indent="0" algn="l">
              <a:spcBef>
                <a:spcPts val="200"/>
              </a:spcBef>
              <a:spcAft>
                <a:spcPts val="200"/>
              </a:spcAft>
              <a:buNone/>
            </a:pPr>
            <a:r>
              <a:rPr lang="en-US" sz="1600" b="1" dirty="0"/>
              <a:t>Time Saving</a:t>
            </a:r>
          </a:p>
          <a:p>
            <a:pPr marL="457200" indent="-228600" algn="l">
              <a:spcAft>
                <a:spcPts val="400"/>
              </a:spcAft>
              <a:buChar char="•"/>
            </a:pPr>
            <a:r>
              <a:rPr lang="en-US" sz="1400" dirty="0"/>
              <a:t>From 21 hours to 4 hours per close = 17 hours saved. Over 12 closes per year = 204 hours saved annually.</a:t>
            </a:r>
          </a:p>
          <a:p>
            <a:pPr marL="0" indent="0" algn="l">
              <a:spcBef>
                <a:spcPts val="200"/>
              </a:spcBef>
              <a:spcAft>
                <a:spcPts val="200"/>
              </a:spcAft>
              <a:buNone/>
            </a:pPr>
            <a:r>
              <a:rPr lang="en-US" sz="1600" b="1" dirty="0"/>
              <a:t>Error Rate Impact</a:t>
            </a:r>
          </a:p>
          <a:p>
            <a:pPr marL="457200" indent="-228600" algn="l">
              <a:spcAft>
                <a:spcPts val="400"/>
              </a:spcAft>
              <a:buChar char="•"/>
            </a:pPr>
            <a:r>
              <a:rPr lang="en-US" sz="1400" dirty="0"/>
              <a:t>Manual matching of 1,000 transactions typically produces 3 to 5 posting errors per close. AI-assisted matching with exception review reduces this to near zero, reducing audit queries and restatement risk.</a:t>
            </a:r>
          </a:p>
          <a:p>
            <a:pPr marL="0" indent="0" algn="l">
              <a:spcBef>
                <a:spcPts val="200"/>
              </a:spcBef>
              <a:spcAft>
                <a:spcPts val="200"/>
              </a:spcAft>
              <a:buNone/>
            </a:pPr>
            <a:r>
              <a:rPr lang="en-US" sz="1600" b="1" dirty="0"/>
              <a:t>Scale Effect</a:t>
            </a:r>
          </a:p>
          <a:p>
            <a:pPr marL="457200" indent="-228600" algn="l">
              <a:buChar char="•"/>
            </a:pPr>
            <a:r>
              <a:rPr lang="en-US" sz="1400" dirty="0"/>
              <a:t>The calculation above covers 5 entities. With 10 entities the transaction volume doubles but AI processing time stays constant. The saving scales linearly; the AI cost does not.</a:t>
            </a:r>
          </a:p>
        </p:txBody>
      </p:sp>
    </p:spTree>
    <p:extLst>
      <p:ext uri="{BB962C8B-B14F-4D97-AF65-F5344CB8AC3E}">
        <p14:creationId xmlns:p14="http://schemas.microsoft.com/office/powerpoint/2010/main" val="1813389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E2DCBC4-FFD7-8CB4-3281-44CFF707322B}"/>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BC68F4-9057-3974-F707-8BC1939726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6877E40-9B1C-32E3-90C5-38A67399BA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5F1BAC30-8FDA-BEA3-CB32-9989EE6EC8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AF4D50C0-386F-B684-E35A-B1AF8B3282AB}"/>
              </a:ext>
            </a:extLst>
          </p:cNvPr>
          <p:cNvSpPr>
            <a:spLocks noGrp="1"/>
          </p:cNvSpPr>
          <p:nvPr>
            <p:ph type="title"/>
          </p:nvPr>
        </p:nvSpPr>
        <p:spPr>
          <a:xfrm>
            <a:off x="1115568" y="548640"/>
            <a:ext cx="10168128" cy="1179576"/>
          </a:xfrm>
        </p:spPr>
        <p:txBody>
          <a:bodyPr>
            <a:normAutofit/>
          </a:bodyPr>
          <a:lstStyle/>
          <a:p>
            <a:r>
              <a:rPr lang="en-US" sz="4000" dirty="0"/>
              <a:t>Example 2: Currency Translation Validation</a:t>
            </a:r>
          </a:p>
        </p:txBody>
      </p:sp>
      <p:sp>
        <p:nvSpPr>
          <p:cNvPr id="14" name="Rectangle 13">
            <a:extLst>
              <a:ext uri="{FF2B5EF4-FFF2-40B4-BE49-F238E27FC236}">
                <a16:creationId xmlns:a16="http://schemas.microsoft.com/office/drawing/2014/main" id="{BF7FD45C-C901-70C6-4A6E-E76799F68D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Pladsholder til indhold 2">
            <a:extLst>
              <a:ext uri="{FF2B5EF4-FFF2-40B4-BE49-F238E27FC236}">
                <a16:creationId xmlns:a16="http://schemas.microsoft.com/office/drawing/2014/main" id="{BA870756-193C-11C2-BCDB-83C290417BDE}"/>
              </a:ext>
            </a:extLst>
          </p:cNvPr>
          <p:cNvSpPr>
            <a:spLocks noGrp="1"/>
          </p:cNvSpPr>
          <p:nvPr>
            <p:ph idx="1"/>
          </p:nvPr>
        </p:nvSpPr>
        <p:spPr>
          <a:xfrm>
            <a:off x="1115568" y="2222500"/>
            <a:ext cx="10168128" cy="4318000"/>
          </a:xfrm>
        </p:spPr>
        <p:txBody>
          <a:bodyPr>
            <a:noAutofit/>
          </a:bodyPr>
          <a:lstStyle/>
          <a:p>
            <a:pPr marL="0" indent="0" algn="l">
              <a:spcBef>
                <a:spcPts val="200"/>
              </a:spcBef>
              <a:spcAft>
                <a:spcPts val="200"/>
              </a:spcAft>
              <a:buNone/>
            </a:pPr>
            <a:r>
              <a:rPr lang="en-US" sz="1600" b="1" dirty="0"/>
              <a:t>The Challenge</a:t>
            </a:r>
          </a:p>
          <a:p>
            <a:pPr marL="457200" indent="-228600" algn="l">
              <a:spcAft>
                <a:spcPts val="400"/>
              </a:spcAft>
              <a:buChar char="•"/>
            </a:pPr>
            <a:r>
              <a:rPr lang="en-US" sz="1400" dirty="0"/>
              <a:t>Consolidation applies different exchange rate types to different account categories: closing rate for balance sheet items, average rate for P&amp;L items, and historical rate for equity and fixed assets. Misapplication creates translation differences that are hard to detect.</a:t>
            </a:r>
          </a:p>
          <a:p>
            <a:pPr marL="0" indent="0" algn="l">
              <a:spcBef>
                <a:spcPts val="200"/>
              </a:spcBef>
              <a:spcAft>
                <a:spcPts val="200"/>
              </a:spcAft>
              <a:buNone/>
            </a:pPr>
            <a:r>
              <a:rPr lang="en-US" sz="1600" b="1" dirty="0"/>
              <a:t>Where Manual Work Accumulates</a:t>
            </a:r>
          </a:p>
          <a:p>
            <a:pPr marL="457200" indent="-228600" algn="l">
              <a:spcAft>
                <a:spcPts val="400"/>
              </a:spcAft>
              <a:buChar char="•"/>
            </a:pPr>
            <a:r>
              <a:rPr lang="en-US" sz="1400" dirty="0"/>
              <a:t>Controllers must verify that each subsidiary has applied the correct rate type to each account, that exchange rates loaded into the system match the source, and that cumulative translation adjustments are correctly classified in equity.</a:t>
            </a:r>
          </a:p>
          <a:p>
            <a:pPr marL="0" indent="0" algn="l">
              <a:spcBef>
                <a:spcPts val="200"/>
              </a:spcBef>
              <a:spcAft>
                <a:spcPts val="200"/>
              </a:spcAft>
              <a:buNone/>
            </a:pPr>
            <a:r>
              <a:rPr lang="en-US" sz="1600" b="1" dirty="0"/>
              <a:t>How AI Helps</a:t>
            </a:r>
          </a:p>
          <a:p>
            <a:pPr marL="457200" indent="-228600" algn="l">
              <a:spcAft>
                <a:spcPts val="400"/>
              </a:spcAft>
              <a:buChar char="•"/>
            </a:pPr>
            <a:r>
              <a:rPr lang="en-US" sz="1400" dirty="0"/>
              <a:t>AI can compare the exchange rates used in each consolidation run against the official published rates, flag any account where the wrong rate type has been applied, and calculate the financial impact of each deviation before the books are closed.</a:t>
            </a:r>
          </a:p>
          <a:p>
            <a:pPr marL="0" indent="0" algn="l">
              <a:spcBef>
                <a:spcPts val="200"/>
              </a:spcBef>
              <a:spcAft>
                <a:spcPts val="200"/>
              </a:spcAft>
              <a:buNone/>
            </a:pPr>
            <a:r>
              <a:rPr lang="en-US" sz="1600" b="1" dirty="0"/>
              <a:t>AI Produces, Controller Decides</a:t>
            </a:r>
          </a:p>
          <a:p>
            <a:pPr marL="457200" indent="-228600" algn="l">
              <a:buChar char="•"/>
            </a:pPr>
            <a:r>
              <a:rPr lang="en-US" sz="1400" dirty="0"/>
              <a:t>A rate validation report by subsidiary and account, a deviation summary in group currency, and a list of corrective entries. The controller decides materiality and approves the restated translation adjustment.</a:t>
            </a:r>
          </a:p>
        </p:txBody>
      </p:sp>
    </p:spTree>
    <p:extLst>
      <p:ext uri="{BB962C8B-B14F-4D97-AF65-F5344CB8AC3E}">
        <p14:creationId xmlns:p14="http://schemas.microsoft.com/office/powerpoint/2010/main" val="2775852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E2DCBC4-FFD7-8CB4-3281-44CFF707322B}"/>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BC68F4-9057-3974-F707-8BC1939726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6877E40-9B1C-32E3-90C5-38A67399BA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5F1BAC30-8FDA-BEA3-CB32-9989EE6EC8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AF4D50C0-386F-B684-E35A-B1AF8B3282AB}"/>
              </a:ext>
            </a:extLst>
          </p:cNvPr>
          <p:cNvSpPr>
            <a:spLocks noGrp="1"/>
          </p:cNvSpPr>
          <p:nvPr>
            <p:ph type="title"/>
          </p:nvPr>
        </p:nvSpPr>
        <p:spPr>
          <a:xfrm>
            <a:off x="1115568" y="548640"/>
            <a:ext cx="10168128" cy="1179576"/>
          </a:xfrm>
        </p:spPr>
        <p:txBody>
          <a:bodyPr>
            <a:normAutofit/>
          </a:bodyPr>
          <a:lstStyle/>
          <a:p>
            <a:r>
              <a:rPr lang="en-US" sz="4000" dirty="0"/>
              <a:t>Example 2: Currency Translation Savings</a:t>
            </a:r>
          </a:p>
        </p:txBody>
      </p:sp>
      <p:sp>
        <p:nvSpPr>
          <p:cNvPr id="14" name="Rectangle 13">
            <a:extLst>
              <a:ext uri="{FF2B5EF4-FFF2-40B4-BE49-F238E27FC236}">
                <a16:creationId xmlns:a16="http://schemas.microsoft.com/office/drawing/2014/main" id="{BF7FD45C-C901-70C6-4A6E-E76799F68D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Pladsholder til indhold 2">
            <a:extLst>
              <a:ext uri="{FF2B5EF4-FFF2-40B4-BE49-F238E27FC236}">
                <a16:creationId xmlns:a16="http://schemas.microsoft.com/office/drawing/2014/main" id="{BA870756-193C-11C2-BCDB-83C290417BDE}"/>
              </a:ext>
            </a:extLst>
          </p:cNvPr>
          <p:cNvSpPr>
            <a:spLocks noGrp="1"/>
          </p:cNvSpPr>
          <p:nvPr>
            <p:ph idx="1"/>
          </p:nvPr>
        </p:nvSpPr>
        <p:spPr>
          <a:xfrm>
            <a:off x="1115568" y="2222500"/>
            <a:ext cx="10168128" cy="4318000"/>
          </a:xfrm>
        </p:spPr>
        <p:txBody>
          <a:bodyPr>
            <a:noAutofit/>
          </a:bodyPr>
          <a:lstStyle/>
          <a:p>
            <a:pPr marL="0" indent="0" algn="l">
              <a:spcBef>
                <a:spcPts val="200"/>
              </a:spcBef>
              <a:spcAft>
                <a:spcPts val="200"/>
              </a:spcAft>
              <a:buNone/>
            </a:pPr>
            <a:r>
              <a:rPr lang="en-US" sz="1600" b="1" dirty="0"/>
              <a:t>Baseline: Manual Process</a:t>
            </a:r>
          </a:p>
          <a:p>
            <a:pPr marL="457200" indent="-228600" algn="l">
              <a:spcAft>
                <a:spcPts val="400"/>
              </a:spcAft>
              <a:buChar char="•"/>
            </a:pPr>
            <a:r>
              <a:rPr lang="en-US" sz="1400" dirty="0"/>
              <a:t>Group with 6 foreign subsidiaries. Each close requires checking exchange rates for approx. 150 accounts per subsidiary = 900 account-rate combinations. Manual check rate: 40 per hour. Total: 22.5 hours. Plus 3 hours for correction journals. Total: approx. 26 hours per close.</a:t>
            </a:r>
          </a:p>
          <a:p>
            <a:pPr marL="0" indent="0" algn="l">
              <a:spcBef>
                <a:spcPts val="200"/>
              </a:spcBef>
              <a:spcAft>
                <a:spcPts val="200"/>
              </a:spcAft>
              <a:buNone/>
            </a:pPr>
            <a:r>
              <a:rPr lang="en-US" sz="1600" b="1" dirty="0"/>
              <a:t>With AI Assistance</a:t>
            </a:r>
          </a:p>
          <a:p>
            <a:pPr marL="457200" indent="-228600" algn="l">
              <a:spcAft>
                <a:spcPts val="400"/>
              </a:spcAft>
              <a:buChar char="•"/>
            </a:pPr>
            <a:r>
              <a:rPr lang="en-US" sz="1400" dirty="0"/>
              <a:t>AI validates all 900 combinations against published rate tables in under 5 minutes. Flags 12 deviations on average. Controller reviews and corrects 12 items at 20 minutes each = 4 hours. Total: approx. 4 hours per close.</a:t>
            </a:r>
          </a:p>
          <a:p>
            <a:pPr marL="0" indent="0" algn="l">
              <a:spcBef>
                <a:spcPts val="200"/>
              </a:spcBef>
              <a:spcAft>
                <a:spcPts val="200"/>
              </a:spcAft>
              <a:buNone/>
            </a:pPr>
            <a:r>
              <a:rPr lang="en-US" sz="1600" b="1" dirty="0"/>
              <a:t>Time Saving</a:t>
            </a:r>
          </a:p>
          <a:p>
            <a:pPr marL="457200" indent="-228600" algn="l">
              <a:spcAft>
                <a:spcPts val="400"/>
              </a:spcAft>
              <a:buChar char="•"/>
            </a:pPr>
            <a:r>
              <a:rPr lang="en-US" sz="1400" dirty="0"/>
              <a:t>From 26 hours to 4 hours per close = 22 hours saved. Over 12 closes = 264 hours annually.</a:t>
            </a:r>
          </a:p>
          <a:p>
            <a:pPr marL="0" indent="0" algn="l">
              <a:spcBef>
                <a:spcPts val="200"/>
              </a:spcBef>
              <a:spcAft>
                <a:spcPts val="200"/>
              </a:spcAft>
              <a:buNone/>
            </a:pPr>
            <a:r>
              <a:rPr lang="en-US" sz="1600" b="1" dirty="0"/>
              <a:t>Financial Accuracy Impact</a:t>
            </a:r>
          </a:p>
          <a:p>
            <a:pPr marL="457200" indent="-228600" algn="l">
              <a:spcAft>
                <a:spcPts val="400"/>
              </a:spcAft>
              <a:buChar char="•"/>
            </a:pPr>
            <a:r>
              <a:rPr lang="en-US" sz="1400" dirty="0"/>
              <a:t>A 0.5% misapplication of exchange rates on a subsidiary P&amp;L of DKK 50 million creates a DKK 250,000 translation error at group level. AI catches this before close. Without it, the error may only surface at audit.</a:t>
            </a:r>
          </a:p>
          <a:p>
            <a:pPr marL="0" indent="0" algn="l">
              <a:spcBef>
                <a:spcPts val="200"/>
              </a:spcBef>
              <a:spcAft>
                <a:spcPts val="200"/>
              </a:spcAft>
              <a:buNone/>
            </a:pPr>
            <a:r>
              <a:rPr lang="en-US" sz="1600" b="1" dirty="0"/>
              <a:t>Audit Benefit</a:t>
            </a:r>
          </a:p>
          <a:p>
            <a:pPr marL="457200" indent="-228600" algn="l">
              <a:buChar char="•"/>
            </a:pPr>
            <a:r>
              <a:rPr lang="en-US" sz="1400" dirty="0"/>
              <a:t>Auditors routinely test exchange rate application as part of group audit procedures. AI-generated validation reports with full source traceability reduce audit sample size and query volume, typically saving 4 to 8 hours of auditor time per engagement.</a:t>
            </a:r>
          </a:p>
        </p:txBody>
      </p:sp>
    </p:spTree>
    <p:extLst>
      <p:ext uri="{BB962C8B-B14F-4D97-AF65-F5344CB8AC3E}">
        <p14:creationId xmlns:p14="http://schemas.microsoft.com/office/powerpoint/2010/main" val="3486604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E2DCBC4-FFD7-8CB4-3281-44CFF707322B}"/>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BC68F4-9057-3974-F707-8BC1939726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6877E40-9B1C-32E3-90C5-38A67399BA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5F1BAC30-8FDA-BEA3-CB32-9989EE6EC8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AF4D50C0-386F-B684-E35A-B1AF8B3282AB}"/>
              </a:ext>
            </a:extLst>
          </p:cNvPr>
          <p:cNvSpPr>
            <a:spLocks noGrp="1"/>
          </p:cNvSpPr>
          <p:nvPr>
            <p:ph type="title"/>
          </p:nvPr>
        </p:nvSpPr>
        <p:spPr>
          <a:xfrm>
            <a:off x="1115568" y="548640"/>
            <a:ext cx="10168128" cy="1179576"/>
          </a:xfrm>
        </p:spPr>
        <p:txBody>
          <a:bodyPr>
            <a:normAutofit/>
          </a:bodyPr>
          <a:lstStyle/>
          <a:p>
            <a:r>
              <a:rPr lang="en-US" sz="4000" dirty="0"/>
              <a:t>Example 3: Consolidation Journal Review</a:t>
            </a:r>
          </a:p>
        </p:txBody>
      </p:sp>
      <p:sp>
        <p:nvSpPr>
          <p:cNvPr id="14" name="Rectangle 13">
            <a:extLst>
              <a:ext uri="{FF2B5EF4-FFF2-40B4-BE49-F238E27FC236}">
                <a16:creationId xmlns:a16="http://schemas.microsoft.com/office/drawing/2014/main" id="{BF7FD45C-C901-70C6-4A6E-E76799F68D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Pladsholder til indhold 2">
            <a:extLst>
              <a:ext uri="{FF2B5EF4-FFF2-40B4-BE49-F238E27FC236}">
                <a16:creationId xmlns:a16="http://schemas.microsoft.com/office/drawing/2014/main" id="{BA870756-193C-11C2-BCDB-83C290417BDE}"/>
              </a:ext>
            </a:extLst>
          </p:cNvPr>
          <p:cNvSpPr>
            <a:spLocks noGrp="1"/>
          </p:cNvSpPr>
          <p:nvPr>
            <p:ph idx="1"/>
          </p:nvPr>
        </p:nvSpPr>
        <p:spPr>
          <a:xfrm>
            <a:off x="1115568" y="2222500"/>
            <a:ext cx="10168128" cy="4318000"/>
          </a:xfrm>
        </p:spPr>
        <p:txBody>
          <a:bodyPr>
            <a:noAutofit/>
          </a:bodyPr>
          <a:lstStyle/>
          <a:p>
            <a:pPr marL="0" indent="0" algn="l">
              <a:spcBef>
                <a:spcPts val="200"/>
              </a:spcBef>
              <a:spcAft>
                <a:spcPts val="200"/>
              </a:spcAft>
              <a:buNone/>
            </a:pPr>
            <a:r>
              <a:rPr lang="en-US" sz="1600" b="1" dirty="0"/>
              <a:t>The Challenge</a:t>
            </a:r>
          </a:p>
          <a:p>
            <a:pPr marL="457200" indent="-228600" algn="l">
              <a:spcAft>
                <a:spcPts val="400"/>
              </a:spcAft>
              <a:buChar char="•"/>
            </a:pPr>
            <a:r>
              <a:rPr lang="en-US" sz="1400" dirty="0"/>
              <a:t>Every consolidation close produces adjustment journals: goodwill amortisation, fair value adjustments, deferred tax corrections, and manual eliminations. Over time these accumulate. Reviewing them manually for errors, duplicates, or reversals that were never posted is time-intensive.</a:t>
            </a:r>
          </a:p>
          <a:p>
            <a:pPr marL="0" indent="0" algn="l">
              <a:spcBef>
                <a:spcPts val="200"/>
              </a:spcBef>
              <a:spcAft>
                <a:spcPts val="200"/>
              </a:spcAft>
              <a:buNone/>
            </a:pPr>
            <a:r>
              <a:rPr lang="en-US" sz="1600" b="1" dirty="0"/>
              <a:t>Where Manual Work Accumulates</a:t>
            </a:r>
          </a:p>
          <a:p>
            <a:pPr marL="457200" indent="-228600" algn="l">
              <a:spcAft>
                <a:spcPts val="400"/>
              </a:spcAft>
              <a:buChar char="•"/>
            </a:pPr>
            <a:r>
              <a:rPr lang="en-US" sz="1400" dirty="0"/>
              <a:t>Controllers must review each consolidation journal against the prior period, check that recurring entries are still appropriate, identify any unusual postings, and confirm that all expected reversals have occurred.</a:t>
            </a:r>
          </a:p>
          <a:p>
            <a:pPr marL="0" indent="0" algn="l">
              <a:spcBef>
                <a:spcPts val="200"/>
              </a:spcBef>
              <a:spcAft>
                <a:spcPts val="200"/>
              </a:spcAft>
              <a:buNone/>
            </a:pPr>
            <a:r>
              <a:rPr lang="en-US" sz="1600" b="1" dirty="0"/>
              <a:t>How AI Helps</a:t>
            </a:r>
          </a:p>
          <a:p>
            <a:pPr marL="457200" indent="-228600" algn="l">
              <a:spcAft>
                <a:spcPts val="400"/>
              </a:spcAft>
              <a:buChar char="•"/>
            </a:pPr>
            <a:r>
              <a:rPr lang="en-US" sz="1400" dirty="0"/>
              <a:t>AI can analyse all consolidation journals across periods, flag entries that deviate significantly from the prior period pattern, identify potential duplicates, highlight journals posted without a corresponding reversal, and summarise the journal population by type and materiality.</a:t>
            </a:r>
          </a:p>
          <a:p>
            <a:pPr marL="0" indent="0" algn="l">
              <a:spcBef>
                <a:spcPts val="200"/>
              </a:spcBef>
              <a:spcAft>
                <a:spcPts val="200"/>
              </a:spcAft>
              <a:buNone/>
            </a:pPr>
            <a:r>
              <a:rPr lang="en-US" sz="1600" b="1" dirty="0"/>
              <a:t>AI Produces, Controller Decides</a:t>
            </a:r>
          </a:p>
          <a:p>
            <a:pPr marL="457200" indent="-228600" algn="l">
              <a:buChar char="•"/>
            </a:pPr>
            <a:r>
              <a:rPr lang="en-US" sz="1400" dirty="0"/>
              <a:t>A period-on-period variance report, a list of anomalies with deviation amounts, a missing-reversal report, and a journal population summary. The controller decides whether deviations are intentional, approves corrections, and owns the journal population.</a:t>
            </a:r>
          </a:p>
        </p:txBody>
      </p:sp>
    </p:spTree>
    <p:extLst>
      <p:ext uri="{BB962C8B-B14F-4D97-AF65-F5344CB8AC3E}">
        <p14:creationId xmlns:p14="http://schemas.microsoft.com/office/powerpoint/2010/main" val="869139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E2DCBC4-FFD7-8CB4-3281-44CFF707322B}"/>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BC68F4-9057-3974-F707-8BC1939726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6877E40-9B1C-32E3-90C5-38A67399BA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5F1BAC30-8FDA-BEA3-CB32-9989EE6EC8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AF4D50C0-386F-B684-E35A-B1AF8B3282AB}"/>
              </a:ext>
            </a:extLst>
          </p:cNvPr>
          <p:cNvSpPr>
            <a:spLocks noGrp="1"/>
          </p:cNvSpPr>
          <p:nvPr>
            <p:ph type="title"/>
          </p:nvPr>
        </p:nvSpPr>
        <p:spPr>
          <a:xfrm>
            <a:off x="1115568" y="548640"/>
            <a:ext cx="10168128" cy="1179576"/>
          </a:xfrm>
        </p:spPr>
        <p:txBody>
          <a:bodyPr>
            <a:normAutofit/>
          </a:bodyPr>
          <a:lstStyle/>
          <a:p>
            <a:r>
              <a:rPr lang="en-US" sz="4000" dirty="0"/>
              <a:t>Example 3: Consolidation Journal Savings</a:t>
            </a:r>
          </a:p>
        </p:txBody>
      </p:sp>
      <p:sp>
        <p:nvSpPr>
          <p:cNvPr id="14" name="Rectangle 13">
            <a:extLst>
              <a:ext uri="{FF2B5EF4-FFF2-40B4-BE49-F238E27FC236}">
                <a16:creationId xmlns:a16="http://schemas.microsoft.com/office/drawing/2014/main" id="{BF7FD45C-C901-70C6-4A6E-E76799F68D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Pladsholder til indhold 2">
            <a:extLst>
              <a:ext uri="{FF2B5EF4-FFF2-40B4-BE49-F238E27FC236}">
                <a16:creationId xmlns:a16="http://schemas.microsoft.com/office/drawing/2014/main" id="{BA870756-193C-11C2-BCDB-83C290417BDE}"/>
              </a:ext>
            </a:extLst>
          </p:cNvPr>
          <p:cNvSpPr>
            <a:spLocks noGrp="1"/>
          </p:cNvSpPr>
          <p:nvPr>
            <p:ph idx="1"/>
          </p:nvPr>
        </p:nvSpPr>
        <p:spPr>
          <a:xfrm>
            <a:off x="1115568" y="2222500"/>
            <a:ext cx="10168128" cy="4318000"/>
          </a:xfrm>
        </p:spPr>
        <p:txBody>
          <a:bodyPr>
            <a:noAutofit/>
          </a:bodyPr>
          <a:lstStyle/>
          <a:p>
            <a:pPr marL="0" indent="0" algn="l">
              <a:spcBef>
                <a:spcPts val="200"/>
              </a:spcBef>
              <a:spcAft>
                <a:spcPts val="200"/>
              </a:spcAft>
              <a:buNone/>
            </a:pPr>
            <a:r>
              <a:rPr lang="en-US" sz="1600" b="1" dirty="0"/>
              <a:t>Baseline: Manual Process</a:t>
            </a:r>
          </a:p>
          <a:p>
            <a:pPr marL="457200" indent="-228600" algn="l">
              <a:spcAft>
                <a:spcPts val="400"/>
              </a:spcAft>
              <a:buChar char="•"/>
            </a:pPr>
            <a:r>
              <a:rPr lang="en-US" sz="1400" dirty="0"/>
              <a:t>Group with 3 years of consolidation history. Average 80 consolidation journals per close. Manual review: 15 minutes per journal = 20 hours per close. Plus 3 hours for anomaly investigation. Total: approx. 23 hours per close.</a:t>
            </a:r>
          </a:p>
          <a:p>
            <a:pPr marL="0" indent="0" algn="l">
              <a:spcBef>
                <a:spcPts val="200"/>
              </a:spcBef>
              <a:spcAft>
                <a:spcPts val="200"/>
              </a:spcAft>
              <a:buNone/>
            </a:pPr>
            <a:r>
              <a:rPr lang="en-US" sz="1600" b="1" dirty="0"/>
              <a:t>With AI Assistance</a:t>
            </a:r>
          </a:p>
          <a:p>
            <a:pPr marL="457200" indent="-228600" algn="l">
              <a:spcAft>
                <a:spcPts val="400"/>
              </a:spcAft>
              <a:buChar char="•"/>
            </a:pPr>
            <a:r>
              <a:rPr lang="en-US" sz="1400" dirty="0"/>
              <a:t>AI analyses 80 journals against prior period patterns in under 2 minutes. Flags 6 anomalies on average. Controller reviews flagged items at 25 minutes each = 2.5 hours. Total: approx. 3 hours per close.</a:t>
            </a:r>
          </a:p>
          <a:p>
            <a:pPr marL="0" indent="0" algn="l">
              <a:spcBef>
                <a:spcPts val="200"/>
              </a:spcBef>
              <a:spcAft>
                <a:spcPts val="200"/>
              </a:spcAft>
              <a:buNone/>
            </a:pPr>
            <a:r>
              <a:rPr lang="en-US" sz="1600" b="1" dirty="0"/>
              <a:t>Time Saving</a:t>
            </a:r>
          </a:p>
          <a:p>
            <a:pPr marL="457200" indent="-228600" algn="l">
              <a:spcAft>
                <a:spcPts val="400"/>
              </a:spcAft>
              <a:buChar char="•"/>
            </a:pPr>
            <a:r>
              <a:rPr lang="en-US" sz="1400" dirty="0"/>
              <a:t>From 23 hours to 3 hours per close = 20 hours saved. Over 12 closes = 240 hours annually.</a:t>
            </a:r>
          </a:p>
          <a:p>
            <a:pPr marL="0" indent="0" algn="l">
              <a:spcBef>
                <a:spcPts val="200"/>
              </a:spcBef>
              <a:spcAft>
                <a:spcPts val="200"/>
              </a:spcAft>
              <a:buNone/>
            </a:pPr>
            <a:r>
              <a:rPr lang="en-US" sz="1600" b="1" dirty="0"/>
              <a:t>Duplicate Detection Impact</a:t>
            </a:r>
          </a:p>
          <a:p>
            <a:pPr marL="457200" indent="-228600" algn="l">
              <a:spcAft>
                <a:spcPts val="400"/>
              </a:spcAft>
              <a:buChar char="•"/>
            </a:pPr>
            <a:r>
              <a:rPr lang="en-US" sz="1400" dirty="0"/>
              <a:t>A goodwill amortisation entry of DKK 500,000 posted twice inflates group expenses by DKK 500,000 for the period. AI detects this before the close is finalised.</a:t>
            </a:r>
          </a:p>
          <a:p>
            <a:pPr marL="0" indent="0" algn="l">
              <a:spcBef>
                <a:spcPts val="200"/>
              </a:spcBef>
              <a:spcAft>
                <a:spcPts val="200"/>
              </a:spcAft>
              <a:buNone/>
            </a:pPr>
            <a:r>
              <a:rPr lang="en-US" sz="1600" b="1" dirty="0"/>
              <a:t>Missing Reversal Risk</a:t>
            </a:r>
          </a:p>
          <a:p>
            <a:pPr marL="457200" indent="-228600" algn="l">
              <a:buChar char="•"/>
            </a:pPr>
            <a:r>
              <a:rPr lang="en-US" sz="1400" dirty="0"/>
              <a:t>A manual elimination posted in one period without a reversal in the next overstates or understates group results permanently. AI-driven reversal matching catches this systematically.</a:t>
            </a:r>
          </a:p>
        </p:txBody>
      </p:sp>
    </p:spTree>
    <p:extLst>
      <p:ext uri="{BB962C8B-B14F-4D97-AF65-F5344CB8AC3E}">
        <p14:creationId xmlns:p14="http://schemas.microsoft.com/office/powerpoint/2010/main" val="1372942529"/>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A29AF603-817E-47BC-B075-28C65D935CB6}">
  <we:reference id="wa200010001" version="1.0.0.1" store="en-US" storeType="OMEX"/>
  <we:alternateReferences>
    <we:reference id="WA200010001" version="1.0.0.1" store="" storeType="OMEX"/>
  </we:alternateReferences>
  <we:properties>
    <we:property name="claude.fileId" value="&quot;864540ff-a2d4-4e30-aa9d-34ad9b47606f&quot;"/>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11276</TotalTime>
  <Words>1949</Words>
  <Application>Microsoft Office PowerPoint</Application>
  <PresentationFormat>Widescreen</PresentationFormat>
  <Paragraphs>115</Paragraphs>
  <Slides>12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Aptos</vt:lpstr>
      <vt:lpstr>Aptos Display</vt:lpstr>
      <vt:lpstr>Arial</vt:lpstr>
      <vt:lpstr>Calibri</vt:lpstr>
      <vt:lpstr>Office-tema</vt:lpstr>
      <vt:lpstr>Use AI in Consolidation </vt:lpstr>
      <vt:lpstr>Agenda</vt:lpstr>
      <vt:lpstr>Introduction: Consolidation</vt:lpstr>
      <vt:lpstr>Example 1: Intercompany Elimination</vt:lpstr>
      <vt:lpstr>Example 1: Intercompany Elimination Savings</vt:lpstr>
      <vt:lpstr>Example 2: Currency Translation Validation</vt:lpstr>
      <vt:lpstr>Example 2: Currency Translation Savings</vt:lpstr>
      <vt:lpstr>Example 3: Consolidation Journal Review</vt:lpstr>
      <vt:lpstr>Example 3: Consolidation Journal Savings</vt:lpstr>
      <vt:lpstr>Example 4: Period-End Reporting Automation</vt:lpstr>
      <vt:lpstr>Example 4: Period-End Reporting Savings</vt:lpstr>
      <vt:lpstr>What to Do Next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Ali Jamili</dc:creator>
  <cp:lastModifiedBy>Ali Jamili</cp:lastModifiedBy>
  <cp:revision>101</cp:revision>
  <dcterms:created xsi:type="dcterms:W3CDTF">2026-01-28T19:56:17Z</dcterms:created>
  <dcterms:modified xsi:type="dcterms:W3CDTF">2026-06-02T05:10:24Z</dcterms:modified>
</cp:coreProperties>
</file>